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133cf39db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484e9858b4ca0"/>
  </p:sldMasterIdLst>
  <p:sldIdLst>
    <p:sldId xmlns:r="http://schemas.openxmlformats.org/officeDocument/2006/relationships" id="256" r:id="R02ca4e7d440d40a5"/>
    <p:sldId xmlns:r="http://schemas.openxmlformats.org/officeDocument/2006/relationships" id="257" r:id="R40af368f677a4b4d"/>
    <p:sldId xmlns:r="http://schemas.openxmlformats.org/officeDocument/2006/relationships" id="258" r:id="R4535ef29772c4c47"/>
    <p:sldId xmlns:r="http://schemas.openxmlformats.org/officeDocument/2006/relationships" id="259" r:id="R05189d43c6ee4206"/>
    <p:sldId xmlns:r="http://schemas.openxmlformats.org/officeDocument/2006/relationships" id="260" r:id="R993817129f2840ea"/>
    <p:sldId xmlns:r="http://schemas.openxmlformats.org/officeDocument/2006/relationships" id="261" r:id="Reb037471a38c4ed7"/>
    <p:sldId xmlns:r="http://schemas.openxmlformats.org/officeDocument/2006/relationships" id="262" r:id="R825ba2cadaad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484e9858b4ca0" /><Relationship Type="http://schemas.openxmlformats.org/officeDocument/2006/relationships/slide" Target="/ppt/slides/slide1.xml" Id="R02ca4e7d440d40a5" /><Relationship Type="http://schemas.openxmlformats.org/officeDocument/2006/relationships/slide" Target="/ppt/slides/slide2.xml" Id="R40af368f677a4b4d" /><Relationship Type="http://schemas.openxmlformats.org/officeDocument/2006/relationships/slide" Target="/ppt/slides/slide3.xml" Id="R4535ef29772c4c47" /><Relationship Type="http://schemas.openxmlformats.org/officeDocument/2006/relationships/slide" Target="/ppt/slides/slide4.xml" Id="R05189d43c6ee4206" /><Relationship Type="http://schemas.openxmlformats.org/officeDocument/2006/relationships/slide" Target="/ppt/slides/slide5.xml" Id="R993817129f2840ea" /><Relationship Type="http://schemas.openxmlformats.org/officeDocument/2006/relationships/slide" Target="/ppt/slides/slide6.xml" Id="Reb037471a38c4ed7" /><Relationship Type="http://schemas.openxmlformats.org/officeDocument/2006/relationships/slide" Target="/ppt/slides/slide7.xml" Id="R825ba2cadaad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df52e8b40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746eff0e34c59" /><Relationship Type="http://schemas.openxmlformats.org/officeDocument/2006/relationships/theme" Target="/ppt/slideMasters/theme/theme1.xml" Id="R9694aba9fa0e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746eff0e3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1b422b8ef42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0c53921b4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f08e54472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3114ddb1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00e3d0104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3ae9b6f6e4b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72d78e81f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BARNEHAGENETT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BARNEHAGENETT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27 238 959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8 109 517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GLOMMEN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Pedersens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eirik@borgbarn.no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BARNEHAGENETT AS</a:t>
            </a:r>
          </a:p>
        </p:txBody>
      </p:sp>
    </p:spTree>
  </p:cSld>
  <p:clrMapOvr>
    <a:masterClrMapping xmlns:a="http://schemas.openxmlformats.org/drawingml/2006/main"/>
  </p:clrMapOvr>
</p:sld>
</file>