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8e8ff1f74840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24e14b945f4233"/>
  </p:sldMasterIdLst>
  <p:sldIdLst>
    <p:sldId xmlns:r="http://schemas.openxmlformats.org/officeDocument/2006/relationships" id="256" r:id="R11a3926e6a954fd2"/>
    <p:sldId xmlns:r="http://schemas.openxmlformats.org/officeDocument/2006/relationships" id="257" r:id="R76339f502f034096"/>
    <p:sldId xmlns:r="http://schemas.openxmlformats.org/officeDocument/2006/relationships" id="258" r:id="R7fc88bc0d48e47a7"/>
    <p:sldId xmlns:r="http://schemas.openxmlformats.org/officeDocument/2006/relationships" id="259" r:id="R70a82fe3efeb4aff"/>
    <p:sldId xmlns:r="http://schemas.openxmlformats.org/officeDocument/2006/relationships" id="260" r:id="R0dd7529028d9478a"/>
    <p:sldId xmlns:r="http://schemas.openxmlformats.org/officeDocument/2006/relationships" id="261" r:id="R41e914941877430b"/>
    <p:sldId xmlns:r="http://schemas.openxmlformats.org/officeDocument/2006/relationships" id="262" r:id="Re9c5666906474a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24e14b945f4233" /><Relationship Type="http://schemas.openxmlformats.org/officeDocument/2006/relationships/slide" Target="/ppt/slides/slide1.xml" Id="R11a3926e6a954fd2" /><Relationship Type="http://schemas.openxmlformats.org/officeDocument/2006/relationships/slide" Target="/ppt/slides/slide2.xml" Id="R76339f502f034096" /><Relationship Type="http://schemas.openxmlformats.org/officeDocument/2006/relationships/slide" Target="/ppt/slides/slide3.xml" Id="R7fc88bc0d48e47a7" /><Relationship Type="http://schemas.openxmlformats.org/officeDocument/2006/relationships/slide" Target="/ppt/slides/slide4.xml" Id="R70a82fe3efeb4aff" /><Relationship Type="http://schemas.openxmlformats.org/officeDocument/2006/relationships/slide" Target="/ppt/slides/slide5.xml" Id="R0dd7529028d9478a" /><Relationship Type="http://schemas.openxmlformats.org/officeDocument/2006/relationships/slide" Target="/ppt/slides/slide6.xml" Id="R41e914941877430b" /><Relationship Type="http://schemas.openxmlformats.org/officeDocument/2006/relationships/slide" Target="/ppt/slides/slide7.xml" Id="Re9c5666906474a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3889b61e2a41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450de7a81b4ff4" /><Relationship Type="http://schemas.openxmlformats.org/officeDocument/2006/relationships/theme" Target="/ppt/slideMasters/theme/theme1.xml" Id="R1101d95d56ed48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450de7a81b4f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07e1e05b844e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4db4222dbd47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4e406fc7c443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4468241bfd46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dabf2075a84e0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479c8b9eca424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e46d71e2504a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SECUNDUS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SECUNDUS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SECUNDUS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SECUNDUS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SECUNDUS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SECUNDUS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508 585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46 292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5 311 058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16 886 465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35 108 077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SECUNDUS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TVEDT KARL-AAGE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SECUNDUS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C. Sundts gate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5004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995 358 085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SECUNDUS AS</a:t>
            </a:r>
          </a:p>
        </p:txBody>
      </p:sp>
    </p:spTree>
  </p:cSld>
  <p:clrMapOvr>
    <a:masterClrMapping xmlns:a="http://schemas.openxmlformats.org/drawingml/2006/main"/>
  </p:clrMapOvr>
</p:sld>
</file>