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6d1494a4fb4b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e8458208104bbe"/>
  </p:sldMasterIdLst>
  <p:sldIdLst>
    <p:sldId xmlns:r="http://schemas.openxmlformats.org/officeDocument/2006/relationships" id="256" r:id="Re5cef9b58e4f4310"/>
    <p:sldId xmlns:r="http://schemas.openxmlformats.org/officeDocument/2006/relationships" id="257" r:id="R1b95c8c873db4402"/>
    <p:sldId xmlns:r="http://schemas.openxmlformats.org/officeDocument/2006/relationships" id="258" r:id="R2c5d99f96e1b4413"/>
    <p:sldId xmlns:r="http://schemas.openxmlformats.org/officeDocument/2006/relationships" id="259" r:id="R2595a4f0333f4b9f"/>
    <p:sldId xmlns:r="http://schemas.openxmlformats.org/officeDocument/2006/relationships" id="260" r:id="R3257c837de3941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8458208104bbe" /><Relationship Type="http://schemas.openxmlformats.org/officeDocument/2006/relationships/slide" Target="/ppt/slides/slide1.xml" Id="Re5cef9b58e4f4310" /><Relationship Type="http://schemas.openxmlformats.org/officeDocument/2006/relationships/slide" Target="/ppt/slides/slide2.xml" Id="R1b95c8c873db4402" /><Relationship Type="http://schemas.openxmlformats.org/officeDocument/2006/relationships/slide" Target="/ppt/slides/slide3.xml" Id="R2c5d99f96e1b4413" /><Relationship Type="http://schemas.openxmlformats.org/officeDocument/2006/relationships/slide" Target="/ppt/slides/slide4.xml" Id="R2595a4f0333f4b9f" /><Relationship Type="http://schemas.openxmlformats.org/officeDocument/2006/relationships/slide" Target="/ppt/slides/slide5.xml" Id="R3257c837de3941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11e7075fc40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02115df5c44a0" /><Relationship Type="http://schemas.openxmlformats.org/officeDocument/2006/relationships/theme" Target="/ppt/slideMasters/theme/theme1.xml" Id="R04d2198b87b94e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802115df5c44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1348bb9f249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527dbc4594f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7956869174a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8408ca67345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a5c6144344f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ÅMLI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ÅMLI BIL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BIL AS</a:t>
            </a:r>
          </a:p>
        </p:txBody>
      </p:sp>
    </p:spTree>
  </p:cSld>
  <p:clrMapOvr>
    <a:masterClrMapping xmlns:a="http://schemas.openxmlformats.org/drawingml/2006/main"/>
  </p:clrMapOvr>
</p:sld>
</file>