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ebc3d625d94e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d4b55905454207"/>
  </p:sldMasterIdLst>
  <p:sldIdLst>
    <p:sldId xmlns:r="http://schemas.openxmlformats.org/officeDocument/2006/relationships" id="256" r:id="Rc8ffcc3964144adc"/>
    <p:sldId xmlns:r="http://schemas.openxmlformats.org/officeDocument/2006/relationships" id="257" r:id="R68256764cf0d442e"/>
    <p:sldId xmlns:r="http://schemas.openxmlformats.org/officeDocument/2006/relationships" id="258" r:id="R68afcba134774aae"/>
    <p:sldId xmlns:r="http://schemas.openxmlformats.org/officeDocument/2006/relationships" id="259" r:id="R45e112856c414969"/>
    <p:sldId xmlns:r="http://schemas.openxmlformats.org/officeDocument/2006/relationships" id="260" r:id="R670584a4e0a141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d4b55905454207" /><Relationship Type="http://schemas.openxmlformats.org/officeDocument/2006/relationships/slide" Target="/ppt/slides/slide1.xml" Id="Rc8ffcc3964144adc" /><Relationship Type="http://schemas.openxmlformats.org/officeDocument/2006/relationships/slide" Target="/ppt/slides/slide2.xml" Id="R68256764cf0d442e" /><Relationship Type="http://schemas.openxmlformats.org/officeDocument/2006/relationships/slide" Target="/ppt/slides/slide3.xml" Id="R68afcba134774aae" /><Relationship Type="http://schemas.openxmlformats.org/officeDocument/2006/relationships/slide" Target="/ppt/slides/slide4.xml" Id="R45e112856c414969" /><Relationship Type="http://schemas.openxmlformats.org/officeDocument/2006/relationships/slide" Target="/ppt/slides/slide5.xml" Id="R670584a4e0a141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43047075644b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47dacfe4e422f" /><Relationship Type="http://schemas.openxmlformats.org/officeDocument/2006/relationships/theme" Target="/ppt/slideMasters/theme/theme1.xml" Id="R944f2392a24a4e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247dacfe4e42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bbf0c060046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84cbaffc040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b002357924d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6738c9cdc4f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3ab224a9c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