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c7c78175d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fc6af171249ab"/>
  </p:sldMasterIdLst>
  <p:sldIdLst>
    <p:sldId xmlns:r="http://schemas.openxmlformats.org/officeDocument/2006/relationships" id="256" r:id="R979e9439e4634290"/>
    <p:sldId xmlns:r="http://schemas.openxmlformats.org/officeDocument/2006/relationships" id="257" r:id="R2f375a213e7e4122"/>
    <p:sldId xmlns:r="http://schemas.openxmlformats.org/officeDocument/2006/relationships" id="258" r:id="R36538bda22cb434d"/>
    <p:sldId xmlns:r="http://schemas.openxmlformats.org/officeDocument/2006/relationships" id="259" r:id="R0b4bce2597c24962"/>
    <p:sldId xmlns:r="http://schemas.openxmlformats.org/officeDocument/2006/relationships" id="260" r:id="R1fb5e5f3d42247e8"/>
    <p:sldId xmlns:r="http://schemas.openxmlformats.org/officeDocument/2006/relationships" id="261" r:id="Rc54bd52b3c95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fc6af171249ab" /><Relationship Type="http://schemas.openxmlformats.org/officeDocument/2006/relationships/slide" Target="/ppt/slides/slide1.xml" Id="R979e9439e4634290" /><Relationship Type="http://schemas.openxmlformats.org/officeDocument/2006/relationships/slide" Target="/ppt/slides/slide2.xml" Id="R2f375a213e7e4122" /><Relationship Type="http://schemas.openxmlformats.org/officeDocument/2006/relationships/slide" Target="/ppt/slides/slide3.xml" Id="R36538bda22cb434d" /><Relationship Type="http://schemas.openxmlformats.org/officeDocument/2006/relationships/slide" Target="/ppt/slides/slide4.xml" Id="R0b4bce2597c24962" /><Relationship Type="http://schemas.openxmlformats.org/officeDocument/2006/relationships/slide" Target="/ppt/slides/slide5.xml" Id="R1fb5e5f3d42247e8" /><Relationship Type="http://schemas.openxmlformats.org/officeDocument/2006/relationships/slide" Target="/ppt/slides/slide6.xml" Id="Rc54bd52b3c95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0a8de33f3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0b93dfd044ba9" /><Relationship Type="http://schemas.openxmlformats.org/officeDocument/2006/relationships/theme" Target="/ppt/slideMasters/theme/theme1.xml" Id="R66516922c904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0b93dfd044b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cfd9bfb8f42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201bf521e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3e2f8f19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c53894d13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cd063ba44e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d18984c35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