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c9912b04a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d42bd22db4b86"/>
  </p:sldMasterIdLst>
  <p:sldIdLst>
    <p:sldId xmlns:r="http://schemas.openxmlformats.org/officeDocument/2006/relationships" id="256" r:id="R03da40bc7feb49f8"/>
    <p:sldId xmlns:r="http://schemas.openxmlformats.org/officeDocument/2006/relationships" id="257" r:id="R3ea5bb721bb74ceb"/>
    <p:sldId xmlns:r="http://schemas.openxmlformats.org/officeDocument/2006/relationships" id="258" r:id="Rf5b110822d7a4d78"/>
    <p:sldId xmlns:r="http://schemas.openxmlformats.org/officeDocument/2006/relationships" id="259" r:id="R417d8ddcc80643e7"/>
    <p:sldId xmlns:r="http://schemas.openxmlformats.org/officeDocument/2006/relationships" id="260" r:id="Re57ed9714ecf4b36"/>
    <p:sldId xmlns:r="http://schemas.openxmlformats.org/officeDocument/2006/relationships" id="261" r:id="R42c6443df660442f"/>
    <p:sldId xmlns:r="http://schemas.openxmlformats.org/officeDocument/2006/relationships" id="262" r:id="R91e09f61e9a5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d42bd22db4b86" /><Relationship Type="http://schemas.openxmlformats.org/officeDocument/2006/relationships/slide" Target="/ppt/slides/slide1.xml" Id="R03da40bc7feb49f8" /><Relationship Type="http://schemas.openxmlformats.org/officeDocument/2006/relationships/slide" Target="/ppt/slides/slide2.xml" Id="R3ea5bb721bb74ceb" /><Relationship Type="http://schemas.openxmlformats.org/officeDocument/2006/relationships/slide" Target="/ppt/slides/slide3.xml" Id="Rf5b110822d7a4d78" /><Relationship Type="http://schemas.openxmlformats.org/officeDocument/2006/relationships/slide" Target="/ppt/slides/slide4.xml" Id="R417d8ddcc80643e7" /><Relationship Type="http://schemas.openxmlformats.org/officeDocument/2006/relationships/slide" Target="/ppt/slides/slide5.xml" Id="Re57ed9714ecf4b36" /><Relationship Type="http://schemas.openxmlformats.org/officeDocument/2006/relationships/slide" Target="/ppt/slides/slide6.xml" Id="R42c6443df660442f" /><Relationship Type="http://schemas.openxmlformats.org/officeDocument/2006/relationships/slide" Target="/ppt/slides/slide7.xml" Id="R91e09f61e9a5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383934f8a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06ac610b646b1" /><Relationship Type="http://schemas.openxmlformats.org/officeDocument/2006/relationships/theme" Target="/ppt/slideMasters/theme/theme1.xml" Id="R1619806473354e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506ac610b6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2c1097cb9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521608e05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8ea8c671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c19fb833e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4bc6d0d12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37da02ecb48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7869fddab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HAFSOL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HAFSOL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6 191 171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Elganeveien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HAFSOL AS</a:t>
            </a:r>
          </a:p>
        </p:txBody>
      </p:sp>
    </p:spTree>
  </p:cSld>
  <p:clrMapOvr>
    <a:masterClrMapping xmlns:a="http://schemas.openxmlformats.org/drawingml/2006/main"/>
  </p:clrMapOvr>
</p:sld>
</file>