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7ce78e0ada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16bdb0e3a84211"/>
  </p:sldMasterIdLst>
  <p:sldIdLst>
    <p:sldId xmlns:r="http://schemas.openxmlformats.org/officeDocument/2006/relationships" id="256" r:id="R57a39936dbce4585"/>
    <p:sldId xmlns:r="http://schemas.openxmlformats.org/officeDocument/2006/relationships" id="257" r:id="R96a4f58f2f8a4322"/>
    <p:sldId xmlns:r="http://schemas.openxmlformats.org/officeDocument/2006/relationships" id="258" r:id="Rcfca1e60a20247d8"/>
    <p:sldId xmlns:r="http://schemas.openxmlformats.org/officeDocument/2006/relationships" id="259" r:id="R3cb7c43f7cb64154"/>
    <p:sldId xmlns:r="http://schemas.openxmlformats.org/officeDocument/2006/relationships" id="260" r:id="R96848f6f9e5746e6"/>
    <p:sldId xmlns:r="http://schemas.openxmlformats.org/officeDocument/2006/relationships" id="261" r:id="Rbdca9909dfaf4d71"/>
    <p:sldId xmlns:r="http://schemas.openxmlformats.org/officeDocument/2006/relationships" id="262" r:id="Ra083e2213c6a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6bdb0e3a84211" /><Relationship Type="http://schemas.openxmlformats.org/officeDocument/2006/relationships/slide" Target="/ppt/slides/slide1.xml" Id="R57a39936dbce4585" /><Relationship Type="http://schemas.openxmlformats.org/officeDocument/2006/relationships/slide" Target="/ppt/slides/slide2.xml" Id="R96a4f58f2f8a4322" /><Relationship Type="http://schemas.openxmlformats.org/officeDocument/2006/relationships/slide" Target="/ppt/slides/slide3.xml" Id="Rcfca1e60a20247d8" /><Relationship Type="http://schemas.openxmlformats.org/officeDocument/2006/relationships/slide" Target="/ppt/slides/slide4.xml" Id="R3cb7c43f7cb64154" /><Relationship Type="http://schemas.openxmlformats.org/officeDocument/2006/relationships/slide" Target="/ppt/slides/slide5.xml" Id="R96848f6f9e5746e6" /><Relationship Type="http://schemas.openxmlformats.org/officeDocument/2006/relationships/slide" Target="/ppt/slides/slide6.xml" Id="Rbdca9909dfaf4d71" /><Relationship Type="http://schemas.openxmlformats.org/officeDocument/2006/relationships/slide" Target="/ppt/slides/slide7.xml" Id="Ra083e2213c6a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23b6e4c0b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533e16834405e" /><Relationship Type="http://schemas.openxmlformats.org/officeDocument/2006/relationships/theme" Target="/ppt/slideMasters/theme/theme1.xml" Id="Re9bab9347c1d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533e16834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fc511b2634c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6f875d8b9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95e5f8ad2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42baba514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f8ad1c72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fc30db12e4b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c24e050e246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RENOVAR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RENOVAR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64 308 587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4 747 510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3 632 232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6 679 951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18 838 993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995 356 791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RENOVAR AS</a:t>
            </a:r>
          </a:p>
        </p:txBody>
      </p:sp>
    </p:spTree>
  </p:cSld>
  <p:clrMapOvr>
    <a:masterClrMapping xmlns:a="http://schemas.openxmlformats.org/drawingml/2006/main"/>
  </p:clrMapOvr>
</p:sld>
</file>