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6f26f392e27471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382192a1a014570"/>
  </p:sldMasterIdLst>
  <p:sldIdLst>
    <p:sldId xmlns:r="http://schemas.openxmlformats.org/officeDocument/2006/relationships" id="256" r:id="R263343d7a7114e30"/>
    <p:sldId xmlns:r="http://schemas.openxmlformats.org/officeDocument/2006/relationships" id="257" r:id="R5598d9f1dbe94fe9"/>
    <p:sldId xmlns:r="http://schemas.openxmlformats.org/officeDocument/2006/relationships" id="258" r:id="R276595408f1f4f61"/>
    <p:sldId xmlns:r="http://schemas.openxmlformats.org/officeDocument/2006/relationships" id="259" r:id="R6c4c0c1ae9a949a3"/>
    <p:sldId xmlns:r="http://schemas.openxmlformats.org/officeDocument/2006/relationships" id="260" r:id="Rd71d399145e84d4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382192a1a014570" /><Relationship Type="http://schemas.openxmlformats.org/officeDocument/2006/relationships/slide" Target="/ppt/slides/slide1.xml" Id="R263343d7a7114e30" /><Relationship Type="http://schemas.openxmlformats.org/officeDocument/2006/relationships/slide" Target="/ppt/slides/slide2.xml" Id="R5598d9f1dbe94fe9" /><Relationship Type="http://schemas.openxmlformats.org/officeDocument/2006/relationships/slide" Target="/ppt/slides/slide3.xml" Id="R276595408f1f4f61" /><Relationship Type="http://schemas.openxmlformats.org/officeDocument/2006/relationships/slide" Target="/ppt/slides/slide4.xml" Id="R6c4c0c1ae9a949a3" /><Relationship Type="http://schemas.openxmlformats.org/officeDocument/2006/relationships/slide" Target="/ppt/slides/slide5.xml" Id="Rd71d399145e84d4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3b84e8fd463471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a9ed3c961c4c7e" /><Relationship Type="http://schemas.openxmlformats.org/officeDocument/2006/relationships/theme" Target="/ppt/slideMasters/theme/theme1.xml" Id="R76fed89c67be48c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fa9ed3c961c4c7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01d7abcfc6466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584794755b444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d7cdc24f214a7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e87b1a822c435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fc9584afb5496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ISI-EIENDOM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ISI-EIENDOM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ISI-EIENDOM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ISI-EIENDOM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ISI-EIENDOM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ISI-EIENDOM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995 354 772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ISI-EIENDOM AS</a:t>
            </a:r>
          </a:p>
        </p:txBody>
      </p:sp>
    </p:spTree>
  </p:cSld>
  <p:clrMapOvr>
    <a:masterClrMapping xmlns:a="http://schemas.openxmlformats.org/drawingml/2006/main"/>
  </p:clrMapOvr>
</p:sld>
</file>