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76667449ae40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d14404bb5648f9"/>
  </p:sldMasterIdLst>
  <p:sldIdLst>
    <p:sldId xmlns:r="http://schemas.openxmlformats.org/officeDocument/2006/relationships" id="256" r:id="R641c7ee69f5242c7"/>
    <p:sldId xmlns:r="http://schemas.openxmlformats.org/officeDocument/2006/relationships" id="257" r:id="R97ec8d1d06e94fcb"/>
    <p:sldId xmlns:r="http://schemas.openxmlformats.org/officeDocument/2006/relationships" id="258" r:id="R101f6109322d48ed"/>
    <p:sldId xmlns:r="http://schemas.openxmlformats.org/officeDocument/2006/relationships" id="259" r:id="R55d96b0f64444154"/>
    <p:sldId xmlns:r="http://schemas.openxmlformats.org/officeDocument/2006/relationships" id="260" r:id="R5446b7e03e2a46c8"/>
    <p:sldId xmlns:r="http://schemas.openxmlformats.org/officeDocument/2006/relationships" id="261" r:id="Rb0d31037c6744cef"/>
    <p:sldId xmlns:r="http://schemas.openxmlformats.org/officeDocument/2006/relationships" id="262" r:id="R49bc364e2d9443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d14404bb5648f9" /><Relationship Type="http://schemas.openxmlformats.org/officeDocument/2006/relationships/slide" Target="/ppt/slides/slide1.xml" Id="R641c7ee69f5242c7" /><Relationship Type="http://schemas.openxmlformats.org/officeDocument/2006/relationships/slide" Target="/ppt/slides/slide2.xml" Id="R97ec8d1d06e94fcb" /><Relationship Type="http://schemas.openxmlformats.org/officeDocument/2006/relationships/slide" Target="/ppt/slides/slide3.xml" Id="R101f6109322d48ed" /><Relationship Type="http://schemas.openxmlformats.org/officeDocument/2006/relationships/slide" Target="/ppt/slides/slide4.xml" Id="R55d96b0f64444154" /><Relationship Type="http://schemas.openxmlformats.org/officeDocument/2006/relationships/slide" Target="/ppt/slides/slide5.xml" Id="R5446b7e03e2a46c8" /><Relationship Type="http://schemas.openxmlformats.org/officeDocument/2006/relationships/slide" Target="/ppt/slides/slide6.xml" Id="Rb0d31037c6744cef" /><Relationship Type="http://schemas.openxmlformats.org/officeDocument/2006/relationships/slide" Target="/ppt/slides/slide7.xml" Id="R49bc364e2d9443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7ef26632734a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b5c3e1dad14445" /><Relationship Type="http://schemas.openxmlformats.org/officeDocument/2006/relationships/theme" Target="/ppt/slideMasters/theme/theme1.xml" Id="R7ff5e330273e42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b5c3e1dad144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746ce29e5c4d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abe1c7506e46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d9e40f042a4c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bfd681c94f4c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efb12cc2947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f4ee9a2d641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efb7c986d4e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T. HAGA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HAGA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 HAGA HOLDING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HAGA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HAGA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HAGA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6 177 334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−1 913 624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13 632 729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64 415 862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75 661 035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HAGA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HAGA TOMMY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HAGA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Travbaneveien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4031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tommy@thaga.no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www.thaga.no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995 354 594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HAGA HOLDING AS</a:t>
            </a:r>
          </a:p>
        </p:txBody>
      </p:sp>
    </p:spTree>
  </p:cSld>
  <p:clrMapOvr>
    <a:masterClrMapping xmlns:a="http://schemas.openxmlformats.org/drawingml/2006/main"/>
  </p:clrMapOvr>
</p:sld>
</file>