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6a528f0c2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bb7b9fa774f4b"/>
  </p:sldMasterIdLst>
  <p:sldIdLst>
    <p:sldId xmlns:r="http://schemas.openxmlformats.org/officeDocument/2006/relationships" id="256" r:id="R8a4e2429012f4ae1"/>
    <p:sldId xmlns:r="http://schemas.openxmlformats.org/officeDocument/2006/relationships" id="257" r:id="R8617dc3747f14835"/>
    <p:sldId xmlns:r="http://schemas.openxmlformats.org/officeDocument/2006/relationships" id="258" r:id="R028c0425a6df4f48"/>
    <p:sldId xmlns:r="http://schemas.openxmlformats.org/officeDocument/2006/relationships" id="259" r:id="R959ffcc9abbb4081"/>
    <p:sldId xmlns:r="http://schemas.openxmlformats.org/officeDocument/2006/relationships" id="260" r:id="R53130ca8f90440b3"/>
    <p:sldId xmlns:r="http://schemas.openxmlformats.org/officeDocument/2006/relationships" id="261" r:id="Rec887cff684f435d"/>
    <p:sldId xmlns:r="http://schemas.openxmlformats.org/officeDocument/2006/relationships" id="262" r:id="R880cde64dfca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bb7b9fa774f4b" /><Relationship Type="http://schemas.openxmlformats.org/officeDocument/2006/relationships/slide" Target="/ppt/slides/slide1.xml" Id="R8a4e2429012f4ae1" /><Relationship Type="http://schemas.openxmlformats.org/officeDocument/2006/relationships/slide" Target="/ppt/slides/slide2.xml" Id="R8617dc3747f14835" /><Relationship Type="http://schemas.openxmlformats.org/officeDocument/2006/relationships/slide" Target="/ppt/slides/slide3.xml" Id="R028c0425a6df4f48" /><Relationship Type="http://schemas.openxmlformats.org/officeDocument/2006/relationships/slide" Target="/ppt/slides/slide4.xml" Id="R959ffcc9abbb4081" /><Relationship Type="http://schemas.openxmlformats.org/officeDocument/2006/relationships/slide" Target="/ppt/slides/slide5.xml" Id="R53130ca8f90440b3" /><Relationship Type="http://schemas.openxmlformats.org/officeDocument/2006/relationships/slide" Target="/ppt/slides/slide6.xml" Id="Rec887cff684f435d" /><Relationship Type="http://schemas.openxmlformats.org/officeDocument/2006/relationships/slide" Target="/ppt/slides/slide7.xml" Id="R880cde64dfca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df79e3c20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673de1cb44fbe" /><Relationship Type="http://schemas.openxmlformats.org/officeDocument/2006/relationships/theme" Target="/ppt/slideMasters/theme/theme1.xml" Id="Rd7ae200b7839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673de1cb4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af62f0b88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57b6e353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9727b7423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4078a2030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c8f7523a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7191990e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0ffea0d8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HAGA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HAGA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330 575 545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35 163 981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21 548 408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305 248 065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995 354 594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