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c0761b7f3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90ca2b977b4fab"/>
  </p:sldMasterIdLst>
  <p:sldIdLst>
    <p:sldId xmlns:r="http://schemas.openxmlformats.org/officeDocument/2006/relationships" id="256" r:id="Rdb38e383d786409e"/>
    <p:sldId xmlns:r="http://schemas.openxmlformats.org/officeDocument/2006/relationships" id="257" r:id="R0b5f8b5855e34458"/>
    <p:sldId xmlns:r="http://schemas.openxmlformats.org/officeDocument/2006/relationships" id="258" r:id="Rb83f77c20dd94c52"/>
    <p:sldId xmlns:r="http://schemas.openxmlformats.org/officeDocument/2006/relationships" id="259" r:id="R18a234f8fbe742a4"/>
    <p:sldId xmlns:r="http://schemas.openxmlformats.org/officeDocument/2006/relationships" id="260" r:id="R40f057751b2a4b7d"/>
    <p:sldId xmlns:r="http://schemas.openxmlformats.org/officeDocument/2006/relationships" id="261" r:id="Red373c1f16ef4d32"/>
    <p:sldId xmlns:r="http://schemas.openxmlformats.org/officeDocument/2006/relationships" id="262" r:id="R25fbfdd1fe36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0ca2b977b4fab" /><Relationship Type="http://schemas.openxmlformats.org/officeDocument/2006/relationships/slide" Target="/ppt/slides/slide1.xml" Id="Rdb38e383d786409e" /><Relationship Type="http://schemas.openxmlformats.org/officeDocument/2006/relationships/slide" Target="/ppt/slides/slide2.xml" Id="R0b5f8b5855e34458" /><Relationship Type="http://schemas.openxmlformats.org/officeDocument/2006/relationships/slide" Target="/ppt/slides/slide3.xml" Id="Rb83f77c20dd94c52" /><Relationship Type="http://schemas.openxmlformats.org/officeDocument/2006/relationships/slide" Target="/ppt/slides/slide4.xml" Id="R18a234f8fbe742a4" /><Relationship Type="http://schemas.openxmlformats.org/officeDocument/2006/relationships/slide" Target="/ppt/slides/slide5.xml" Id="R40f057751b2a4b7d" /><Relationship Type="http://schemas.openxmlformats.org/officeDocument/2006/relationships/slide" Target="/ppt/slides/slide6.xml" Id="Red373c1f16ef4d32" /><Relationship Type="http://schemas.openxmlformats.org/officeDocument/2006/relationships/slide" Target="/ppt/slides/slide7.xml" Id="R25fbfdd1fe36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136bbff91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aea597e5144d9" /><Relationship Type="http://schemas.openxmlformats.org/officeDocument/2006/relationships/theme" Target="/ppt/slideMasters/theme/theme1.xml" Id="R89b9b881b54442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aea597e51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a4c6871e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c8aa4b199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fd742bd68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12386fbd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7a7e8c288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f9a4618ae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f0a33bf3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BOMBUS POLLINERING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BOMBUS POLLINERING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120 756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PERISTALSIS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Særheim, Postvegen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post@bombusp.no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www.bombusp.no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995 354 462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BOMBUS POLLINERING AS</a:t>
            </a:r>
          </a:p>
        </p:txBody>
      </p:sp>
    </p:spTree>
  </p:cSld>
  <p:clrMapOvr>
    <a:masterClrMapping xmlns:a="http://schemas.openxmlformats.org/drawingml/2006/main"/>
  </p:clrMapOvr>
</p:sld>
</file>