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df60cd3c4148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a21437db3442aa"/>
  </p:sldMasterIdLst>
  <p:sldIdLst>
    <p:sldId xmlns:r="http://schemas.openxmlformats.org/officeDocument/2006/relationships" id="256" r:id="R8210adb7264742e4"/>
    <p:sldId xmlns:r="http://schemas.openxmlformats.org/officeDocument/2006/relationships" id="257" r:id="R8d0c244de7f94319"/>
    <p:sldId xmlns:r="http://schemas.openxmlformats.org/officeDocument/2006/relationships" id="258" r:id="Rbbf847463f4b46ae"/>
    <p:sldId xmlns:r="http://schemas.openxmlformats.org/officeDocument/2006/relationships" id="259" r:id="R7673c5033cde4a13"/>
    <p:sldId xmlns:r="http://schemas.openxmlformats.org/officeDocument/2006/relationships" id="260" r:id="R082d2df98bf946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a21437db3442aa" /><Relationship Type="http://schemas.openxmlformats.org/officeDocument/2006/relationships/slide" Target="/ppt/slides/slide1.xml" Id="R8210adb7264742e4" /><Relationship Type="http://schemas.openxmlformats.org/officeDocument/2006/relationships/slide" Target="/ppt/slides/slide2.xml" Id="R8d0c244de7f94319" /><Relationship Type="http://schemas.openxmlformats.org/officeDocument/2006/relationships/slide" Target="/ppt/slides/slide3.xml" Id="Rbbf847463f4b46ae" /><Relationship Type="http://schemas.openxmlformats.org/officeDocument/2006/relationships/slide" Target="/ppt/slides/slide4.xml" Id="R7673c5033cde4a13" /><Relationship Type="http://schemas.openxmlformats.org/officeDocument/2006/relationships/slide" Target="/ppt/slides/slide5.xml" Id="R082d2df98bf946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d396f5a0a944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3b099d9cf04008" /><Relationship Type="http://schemas.openxmlformats.org/officeDocument/2006/relationships/theme" Target="/ppt/slideMasters/theme/theme1.xml" Id="R43fdab302d3648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3b099d9cf040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03372e68540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13b0168414e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32169277a4f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5a904b6ab4a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470a51ae840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RANDESUND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RANDESUND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RANDESUND VVS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RANDESUND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RANDESUND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RANDESUND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995 353 628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RANDESUND VVS AS</a:t>
            </a:r>
          </a:p>
        </p:txBody>
      </p:sp>
    </p:spTree>
  </p:cSld>
  <p:clrMapOvr>
    <a:masterClrMapping xmlns:a="http://schemas.openxmlformats.org/drawingml/2006/main"/>
  </p:clrMapOvr>
</p:sld>
</file>