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873512505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cec9bb48c47d7"/>
  </p:sldMasterIdLst>
  <p:sldIdLst>
    <p:sldId xmlns:r="http://schemas.openxmlformats.org/officeDocument/2006/relationships" id="256" r:id="Rc50432dad6484c4e"/>
    <p:sldId xmlns:r="http://schemas.openxmlformats.org/officeDocument/2006/relationships" id="257" r:id="Ra160ed3a64644293"/>
    <p:sldId xmlns:r="http://schemas.openxmlformats.org/officeDocument/2006/relationships" id="258" r:id="R8c34c738c61b4723"/>
    <p:sldId xmlns:r="http://schemas.openxmlformats.org/officeDocument/2006/relationships" id="259" r:id="R4c86957d5cbc4880"/>
    <p:sldId xmlns:r="http://schemas.openxmlformats.org/officeDocument/2006/relationships" id="260" r:id="Rf0ec4f68fa214ccd"/>
    <p:sldId xmlns:r="http://schemas.openxmlformats.org/officeDocument/2006/relationships" id="261" r:id="R40550ef978504c4f"/>
    <p:sldId xmlns:r="http://schemas.openxmlformats.org/officeDocument/2006/relationships" id="262" r:id="R71c01a3bbe1b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cec9bb48c47d7" /><Relationship Type="http://schemas.openxmlformats.org/officeDocument/2006/relationships/slide" Target="/ppt/slides/slide1.xml" Id="Rc50432dad6484c4e" /><Relationship Type="http://schemas.openxmlformats.org/officeDocument/2006/relationships/slide" Target="/ppt/slides/slide2.xml" Id="Ra160ed3a64644293" /><Relationship Type="http://schemas.openxmlformats.org/officeDocument/2006/relationships/slide" Target="/ppt/slides/slide3.xml" Id="R8c34c738c61b4723" /><Relationship Type="http://schemas.openxmlformats.org/officeDocument/2006/relationships/slide" Target="/ppt/slides/slide4.xml" Id="R4c86957d5cbc4880" /><Relationship Type="http://schemas.openxmlformats.org/officeDocument/2006/relationships/slide" Target="/ppt/slides/slide5.xml" Id="Rf0ec4f68fa214ccd" /><Relationship Type="http://schemas.openxmlformats.org/officeDocument/2006/relationships/slide" Target="/ppt/slides/slide6.xml" Id="R40550ef978504c4f" /><Relationship Type="http://schemas.openxmlformats.org/officeDocument/2006/relationships/slide" Target="/ppt/slides/slide7.xml" Id="R71c01a3bbe1b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1835567a749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ab3601e4149c8" /><Relationship Type="http://schemas.openxmlformats.org/officeDocument/2006/relationships/theme" Target="/ppt/slideMasters/theme/theme1.xml" Id="R670a61b8d355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ab3601e41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344183a5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4772c5e07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8b9fb6691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c653972bb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71ebab6a4e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2ea1a358545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9100000c742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 INVEST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Grendatunvegen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995 343 290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INVEST AS</a:t>
            </a:r>
          </a:p>
        </p:txBody>
      </p:sp>
    </p:spTree>
  </p:cSld>
  <p:clrMapOvr>
    <a:masterClrMapping xmlns:a="http://schemas.openxmlformats.org/drawingml/2006/main"/>
  </p:clrMapOvr>
</p:sld>
</file>