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f3980b49a947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8016efaca4aa6"/>
  </p:sldMasterIdLst>
  <p:sldIdLst>
    <p:sldId xmlns:r="http://schemas.openxmlformats.org/officeDocument/2006/relationships" id="256" r:id="R849957415ada492f"/>
    <p:sldId xmlns:r="http://schemas.openxmlformats.org/officeDocument/2006/relationships" id="257" r:id="R69decfa3612a4164"/>
    <p:sldId xmlns:r="http://schemas.openxmlformats.org/officeDocument/2006/relationships" id="258" r:id="Ra3ffdf81c1bc45f4"/>
    <p:sldId xmlns:r="http://schemas.openxmlformats.org/officeDocument/2006/relationships" id="259" r:id="R78caec0c449046a7"/>
    <p:sldId xmlns:r="http://schemas.openxmlformats.org/officeDocument/2006/relationships" id="260" r:id="R63a6ffd0f6364d54"/>
    <p:sldId xmlns:r="http://schemas.openxmlformats.org/officeDocument/2006/relationships" id="261" r:id="R18e51cbe939a457c"/>
    <p:sldId xmlns:r="http://schemas.openxmlformats.org/officeDocument/2006/relationships" id="262" r:id="R66c9a51d7294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8016efaca4aa6" /><Relationship Type="http://schemas.openxmlformats.org/officeDocument/2006/relationships/slide" Target="/ppt/slides/slide1.xml" Id="R849957415ada492f" /><Relationship Type="http://schemas.openxmlformats.org/officeDocument/2006/relationships/slide" Target="/ppt/slides/slide2.xml" Id="R69decfa3612a4164" /><Relationship Type="http://schemas.openxmlformats.org/officeDocument/2006/relationships/slide" Target="/ppt/slides/slide3.xml" Id="Ra3ffdf81c1bc45f4" /><Relationship Type="http://schemas.openxmlformats.org/officeDocument/2006/relationships/slide" Target="/ppt/slides/slide4.xml" Id="R78caec0c449046a7" /><Relationship Type="http://schemas.openxmlformats.org/officeDocument/2006/relationships/slide" Target="/ppt/slides/slide5.xml" Id="R63a6ffd0f6364d54" /><Relationship Type="http://schemas.openxmlformats.org/officeDocument/2006/relationships/slide" Target="/ppt/slides/slide6.xml" Id="R18e51cbe939a457c" /><Relationship Type="http://schemas.openxmlformats.org/officeDocument/2006/relationships/slide" Target="/ppt/slides/slide7.xml" Id="R66c9a51d7294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6e2782629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755405e04e2a" /><Relationship Type="http://schemas.openxmlformats.org/officeDocument/2006/relationships/theme" Target="/ppt/slideMasters/theme/theme1.xml" Id="Rc3035340edff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86755405e0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1b7d91890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0500a4cb0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e8b246ca8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3c826df5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fa7c7e053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508c0274945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4b878937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TECHNIK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TECHNIK EIENDOM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1 162 262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300 058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558 783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8 357 775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RØDMYRSVINGEN 66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Rødmyrsvingen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995 336 820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TECHNIK EIENDOM AS</a:t>
            </a:r>
          </a:p>
        </p:txBody>
      </p:sp>
    </p:spTree>
  </p:cSld>
  <p:clrMapOvr>
    <a:masterClrMapping xmlns:a="http://schemas.openxmlformats.org/drawingml/2006/main"/>
  </p:clrMapOvr>
</p:sld>
</file>