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b348fa581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1955a2a1a4325"/>
  </p:sldMasterIdLst>
  <p:sldIdLst>
    <p:sldId xmlns:r="http://schemas.openxmlformats.org/officeDocument/2006/relationships" id="256" r:id="Rb0c6710c08464f94"/>
    <p:sldId xmlns:r="http://schemas.openxmlformats.org/officeDocument/2006/relationships" id="257" r:id="R155eb52e6ef44292"/>
    <p:sldId xmlns:r="http://schemas.openxmlformats.org/officeDocument/2006/relationships" id="258" r:id="Ra9a5a33cbeb04a6b"/>
    <p:sldId xmlns:r="http://schemas.openxmlformats.org/officeDocument/2006/relationships" id="259" r:id="Rda72e1356e914701"/>
    <p:sldId xmlns:r="http://schemas.openxmlformats.org/officeDocument/2006/relationships" id="260" r:id="Rd835992ad1b049be"/>
    <p:sldId xmlns:r="http://schemas.openxmlformats.org/officeDocument/2006/relationships" id="261" r:id="R82c2405f4f044f0d"/>
    <p:sldId xmlns:r="http://schemas.openxmlformats.org/officeDocument/2006/relationships" id="262" r:id="Rad9b72798b47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1955a2a1a4325" /><Relationship Type="http://schemas.openxmlformats.org/officeDocument/2006/relationships/slide" Target="/ppt/slides/slide1.xml" Id="Rb0c6710c08464f94" /><Relationship Type="http://schemas.openxmlformats.org/officeDocument/2006/relationships/slide" Target="/ppt/slides/slide2.xml" Id="R155eb52e6ef44292" /><Relationship Type="http://schemas.openxmlformats.org/officeDocument/2006/relationships/slide" Target="/ppt/slides/slide3.xml" Id="Ra9a5a33cbeb04a6b" /><Relationship Type="http://schemas.openxmlformats.org/officeDocument/2006/relationships/slide" Target="/ppt/slides/slide4.xml" Id="Rda72e1356e914701" /><Relationship Type="http://schemas.openxmlformats.org/officeDocument/2006/relationships/slide" Target="/ppt/slides/slide5.xml" Id="Rd835992ad1b049be" /><Relationship Type="http://schemas.openxmlformats.org/officeDocument/2006/relationships/slide" Target="/ppt/slides/slide6.xml" Id="R82c2405f4f044f0d" /><Relationship Type="http://schemas.openxmlformats.org/officeDocument/2006/relationships/slide" Target="/ppt/slides/slide7.xml" Id="Rad9b72798b47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d92430a5d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4b392e6f43ee" /><Relationship Type="http://schemas.openxmlformats.org/officeDocument/2006/relationships/theme" Target="/ppt/slideMasters/theme/theme1.xml" Id="R65d502873383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64b392e6f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a5abf220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2ce019f9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4f7fc054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eb2ca4f0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e37803d7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0e0e55fd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f59968e9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FOSSE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FOSSE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9 405 850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Borgelia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FOSSE AS</a:t>
            </a:r>
          </a:p>
        </p:txBody>
      </p:sp>
    </p:spTree>
  </p:cSld>
  <p:clrMapOvr>
    <a:masterClrMapping xmlns:a="http://schemas.openxmlformats.org/drawingml/2006/main"/>
  </p:clrMapOvr>
</p:sld>
</file>