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8a938a2ede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d4f3c27a574f1d"/>
  </p:sldMasterIdLst>
  <p:sldIdLst>
    <p:sldId xmlns:r="http://schemas.openxmlformats.org/officeDocument/2006/relationships" id="256" r:id="R386d5a7be79648d0"/>
    <p:sldId xmlns:r="http://schemas.openxmlformats.org/officeDocument/2006/relationships" id="257" r:id="R4e2ee9d8be554342"/>
    <p:sldId xmlns:r="http://schemas.openxmlformats.org/officeDocument/2006/relationships" id="258" r:id="R8e3aa6335f774299"/>
    <p:sldId xmlns:r="http://schemas.openxmlformats.org/officeDocument/2006/relationships" id="259" r:id="Rd04588c402b843f4"/>
    <p:sldId xmlns:r="http://schemas.openxmlformats.org/officeDocument/2006/relationships" id="260" r:id="Rb4903d01ce754d7d"/>
    <p:sldId xmlns:r="http://schemas.openxmlformats.org/officeDocument/2006/relationships" id="261" r:id="Raddadb7d020a4397"/>
    <p:sldId xmlns:r="http://schemas.openxmlformats.org/officeDocument/2006/relationships" id="262" r:id="Re5b3f7f7ba6741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4f3c27a574f1d" /><Relationship Type="http://schemas.openxmlformats.org/officeDocument/2006/relationships/slide" Target="/ppt/slides/slide1.xml" Id="R386d5a7be79648d0" /><Relationship Type="http://schemas.openxmlformats.org/officeDocument/2006/relationships/slide" Target="/ppt/slides/slide2.xml" Id="R4e2ee9d8be554342" /><Relationship Type="http://schemas.openxmlformats.org/officeDocument/2006/relationships/slide" Target="/ppt/slides/slide3.xml" Id="R8e3aa6335f774299" /><Relationship Type="http://schemas.openxmlformats.org/officeDocument/2006/relationships/slide" Target="/ppt/slides/slide4.xml" Id="Rd04588c402b843f4" /><Relationship Type="http://schemas.openxmlformats.org/officeDocument/2006/relationships/slide" Target="/ppt/slides/slide5.xml" Id="Rb4903d01ce754d7d" /><Relationship Type="http://schemas.openxmlformats.org/officeDocument/2006/relationships/slide" Target="/ppt/slides/slide6.xml" Id="Raddadb7d020a4397" /><Relationship Type="http://schemas.openxmlformats.org/officeDocument/2006/relationships/slide" Target="/ppt/slides/slide7.xml" Id="Re5b3f7f7ba6741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ef66e644a4b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4ad8d6f1a4bf4" /><Relationship Type="http://schemas.openxmlformats.org/officeDocument/2006/relationships/theme" Target="/ppt/slideMasters/theme/theme1.xml" Id="R6b7fccc84a084c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4ad8d6f1a4b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bfb4bd75e4b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2ea0f6a9d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6b349ea4d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e00df80f648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13260d2644d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a994fd2f948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720b4af1742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FOSSE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FOSSE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9 405 850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17 905 542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Borgelia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995 336 359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