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d9425e4a8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fb1b6e7f144e1"/>
  </p:sldMasterIdLst>
  <p:sldIdLst>
    <p:sldId xmlns:r="http://schemas.openxmlformats.org/officeDocument/2006/relationships" id="256" r:id="Rf4784523cab74e7e"/>
    <p:sldId xmlns:r="http://schemas.openxmlformats.org/officeDocument/2006/relationships" id="257" r:id="Rdc512899f15d422a"/>
    <p:sldId xmlns:r="http://schemas.openxmlformats.org/officeDocument/2006/relationships" id="258" r:id="Rdeefa8f29f6a4980"/>
    <p:sldId xmlns:r="http://schemas.openxmlformats.org/officeDocument/2006/relationships" id="259" r:id="R09eab8da28b047a8"/>
    <p:sldId xmlns:r="http://schemas.openxmlformats.org/officeDocument/2006/relationships" id="260" r:id="R0a066c9d8a2e4b86"/>
    <p:sldId xmlns:r="http://schemas.openxmlformats.org/officeDocument/2006/relationships" id="261" r:id="Rb1f2455857fc4c4c"/>
    <p:sldId xmlns:r="http://schemas.openxmlformats.org/officeDocument/2006/relationships" id="262" r:id="R512ad9fdbc88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fb1b6e7f144e1" /><Relationship Type="http://schemas.openxmlformats.org/officeDocument/2006/relationships/slide" Target="/ppt/slides/slide1.xml" Id="Rf4784523cab74e7e" /><Relationship Type="http://schemas.openxmlformats.org/officeDocument/2006/relationships/slide" Target="/ppt/slides/slide2.xml" Id="Rdc512899f15d422a" /><Relationship Type="http://schemas.openxmlformats.org/officeDocument/2006/relationships/slide" Target="/ppt/slides/slide3.xml" Id="Rdeefa8f29f6a4980" /><Relationship Type="http://schemas.openxmlformats.org/officeDocument/2006/relationships/slide" Target="/ppt/slides/slide4.xml" Id="R09eab8da28b047a8" /><Relationship Type="http://schemas.openxmlformats.org/officeDocument/2006/relationships/slide" Target="/ppt/slides/slide5.xml" Id="R0a066c9d8a2e4b86" /><Relationship Type="http://schemas.openxmlformats.org/officeDocument/2006/relationships/slide" Target="/ppt/slides/slide6.xml" Id="Rb1f2455857fc4c4c" /><Relationship Type="http://schemas.openxmlformats.org/officeDocument/2006/relationships/slide" Target="/ppt/slides/slide7.xml" Id="R512ad9fdbc88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aaff95d6041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0814ab85649e9" /><Relationship Type="http://schemas.openxmlformats.org/officeDocument/2006/relationships/theme" Target="/ppt/slideMasters/theme/theme1.xml" Id="Rd1611396260a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20814ab856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55a9328a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f5b5dfa24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87892b52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378dbd41d44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fcdd29f084e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28beeea24f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3a03e191049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VEGARD SLETTEN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 SLETTEN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995 331 209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SLETTEN HOLDING AS</a:t>
            </a:r>
          </a:p>
        </p:txBody>
      </p:sp>
    </p:spTree>
  </p:cSld>
  <p:clrMapOvr>
    <a:masterClrMapping xmlns:a="http://schemas.openxmlformats.org/drawingml/2006/main"/>
  </p:clrMapOvr>
</p:sld>
</file>