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1be8c1039b4b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f3543723184067"/>
  </p:sldMasterIdLst>
  <p:sldIdLst>
    <p:sldId xmlns:r="http://schemas.openxmlformats.org/officeDocument/2006/relationships" id="256" r:id="R79a8d62b7e654275"/>
    <p:sldId xmlns:r="http://schemas.openxmlformats.org/officeDocument/2006/relationships" id="257" r:id="R2370c667bbb04c04"/>
    <p:sldId xmlns:r="http://schemas.openxmlformats.org/officeDocument/2006/relationships" id="258" r:id="Rf95f857b12df482a"/>
    <p:sldId xmlns:r="http://schemas.openxmlformats.org/officeDocument/2006/relationships" id="259" r:id="R1ddaaad2e06e499c"/>
    <p:sldId xmlns:r="http://schemas.openxmlformats.org/officeDocument/2006/relationships" id="260" r:id="Rdd59051ba55e44e3"/>
    <p:sldId xmlns:r="http://schemas.openxmlformats.org/officeDocument/2006/relationships" id="261" r:id="R3376cf331d3748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f3543723184067" /><Relationship Type="http://schemas.openxmlformats.org/officeDocument/2006/relationships/slide" Target="/ppt/slides/slide1.xml" Id="R79a8d62b7e654275" /><Relationship Type="http://schemas.openxmlformats.org/officeDocument/2006/relationships/slide" Target="/ppt/slides/slide2.xml" Id="R2370c667bbb04c04" /><Relationship Type="http://schemas.openxmlformats.org/officeDocument/2006/relationships/slide" Target="/ppt/slides/slide3.xml" Id="Rf95f857b12df482a" /><Relationship Type="http://schemas.openxmlformats.org/officeDocument/2006/relationships/slide" Target="/ppt/slides/slide4.xml" Id="R1ddaaad2e06e499c" /><Relationship Type="http://schemas.openxmlformats.org/officeDocument/2006/relationships/slide" Target="/ppt/slides/slide5.xml" Id="Rdd59051ba55e44e3" /><Relationship Type="http://schemas.openxmlformats.org/officeDocument/2006/relationships/slide" Target="/ppt/slides/slide6.xml" Id="R3376cf331d3748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9a31a9b2c64a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99a71bc64443f" /><Relationship Type="http://schemas.openxmlformats.org/officeDocument/2006/relationships/theme" Target="/ppt/slideMasters/theme/theme1.xml" Id="R56026ac02a8e4c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199a71bc6444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48c91b27044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6783df6d7342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ccd7c334b45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5f441aec5402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dcb74f5ad44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b89b9a25a43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VEGGLIFJELL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VEGGLIFJELL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VEGGLIFJELL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VEGGLIFJELL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VEGGLIFJELL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VEGGLIFJELL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14 082 239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999 496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438 274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11 412 614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28 017 115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VEGGLIFJELL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995 331 101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VEGGLIFJELL UTVIKLING AS</a:t>
            </a:r>
          </a:p>
        </p:txBody>
      </p:sp>
    </p:spTree>
  </p:cSld>
  <p:clrMapOvr>
    <a:masterClrMapping xmlns:a="http://schemas.openxmlformats.org/drawingml/2006/main"/>
  </p:clrMapOvr>
</p:sld>
</file>