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292c954d8640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304982a944418a"/>
  </p:sldMasterIdLst>
  <p:sldIdLst>
    <p:sldId xmlns:r="http://schemas.openxmlformats.org/officeDocument/2006/relationships" id="256" r:id="R0809f99f44374010"/>
    <p:sldId xmlns:r="http://schemas.openxmlformats.org/officeDocument/2006/relationships" id="257" r:id="R0a956fe044a04fc6"/>
    <p:sldId xmlns:r="http://schemas.openxmlformats.org/officeDocument/2006/relationships" id="258" r:id="Ra7a4476a03e345ce"/>
    <p:sldId xmlns:r="http://schemas.openxmlformats.org/officeDocument/2006/relationships" id="259" r:id="Rd8a447593b724982"/>
    <p:sldId xmlns:r="http://schemas.openxmlformats.org/officeDocument/2006/relationships" id="260" r:id="R0e89990ce021442e"/>
    <p:sldId xmlns:r="http://schemas.openxmlformats.org/officeDocument/2006/relationships" id="261" r:id="R89b0dd3cc8814d96"/>
    <p:sldId xmlns:r="http://schemas.openxmlformats.org/officeDocument/2006/relationships" id="262" r:id="R76f9a2890a8c4e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304982a944418a" /><Relationship Type="http://schemas.openxmlformats.org/officeDocument/2006/relationships/slide" Target="/ppt/slides/slide1.xml" Id="R0809f99f44374010" /><Relationship Type="http://schemas.openxmlformats.org/officeDocument/2006/relationships/slide" Target="/ppt/slides/slide2.xml" Id="R0a956fe044a04fc6" /><Relationship Type="http://schemas.openxmlformats.org/officeDocument/2006/relationships/slide" Target="/ppt/slides/slide3.xml" Id="Ra7a4476a03e345ce" /><Relationship Type="http://schemas.openxmlformats.org/officeDocument/2006/relationships/slide" Target="/ppt/slides/slide4.xml" Id="Rd8a447593b724982" /><Relationship Type="http://schemas.openxmlformats.org/officeDocument/2006/relationships/slide" Target="/ppt/slides/slide5.xml" Id="R0e89990ce021442e" /><Relationship Type="http://schemas.openxmlformats.org/officeDocument/2006/relationships/slide" Target="/ppt/slides/slide6.xml" Id="R89b0dd3cc8814d96" /><Relationship Type="http://schemas.openxmlformats.org/officeDocument/2006/relationships/slide" Target="/ppt/slides/slide7.xml" Id="R76f9a2890a8c4e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03470bff0942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bd6dfc9464902" /><Relationship Type="http://schemas.openxmlformats.org/officeDocument/2006/relationships/theme" Target="/ppt/slideMasters/theme/theme1.xml" Id="R57bc30a7507245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4bd6dfc94649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dfd48c2e74a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babdd66f140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037f777d741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b309b175342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1ec6bdc274d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3e660abf248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fa79dbb2940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JORDBÆRPIKENE STORO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JORDBÆRPIKENE STORO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JORDBÆRPIKENE STORO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JORDBÆRPIKENE STORO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JORDBÆRPIKENE STORO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JORDBÆRPIKENE STORO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17 347 851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1 758 398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1 395 883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200 866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5 469 586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JORDBÆRPIKENE STORO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HJELMSETH VIVIAN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JORDBÆRPIKENE STORO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Storo Storsenter, Vitaminveien 7-9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post@jordbarpikene.no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www.jordbarpikene.no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995 331 098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JORDBÆRPIKENE STORO AS</a:t>
            </a:r>
          </a:p>
        </p:txBody>
      </p:sp>
    </p:spTree>
  </p:cSld>
  <p:clrMapOvr>
    <a:masterClrMapping xmlns:a="http://schemas.openxmlformats.org/drawingml/2006/main"/>
  </p:clrMapOvr>
</p:sld>
</file>