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e282ae062a40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5515d05324bfd"/>
  </p:sldMasterIdLst>
  <p:sldIdLst>
    <p:sldId xmlns:r="http://schemas.openxmlformats.org/officeDocument/2006/relationships" id="256" r:id="Ra146d996930e422b"/>
    <p:sldId xmlns:r="http://schemas.openxmlformats.org/officeDocument/2006/relationships" id="257" r:id="Rd46e5e68fe2640c0"/>
    <p:sldId xmlns:r="http://schemas.openxmlformats.org/officeDocument/2006/relationships" id="258" r:id="Ra373dde8d6674ee9"/>
    <p:sldId xmlns:r="http://schemas.openxmlformats.org/officeDocument/2006/relationships" id="259" r:id="Ra88c106bc7db40a3"/>
    <p:sldId xmlns:r="http://schemas.openxmlformats.org/officeDocument/2006/relationships" id="260" r:id="R62204f03bc224e44"/>
    <p:sldId xmlns:r="http://schemas.openxmlformats.org/officeDocument/2006/relationships" id="261" r:id="R1479d3e6d621452c"/>
    <p:sldId xmlns:r="http://schemas.openxmlformats.org/officeDocument/2006/relationships" id="262" r:id="R116a07e49da447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5515d05324bfd" /><Relationship Type="http://schemas.openxmlformats.org/officeDocument/2006/relationships/slide" Target="/ppt/slides/slide1.xml" Id="Ra146d996930e422b" /><Relationship Type="http://schemas.openxmlformats.org/officeDocument/2006/relationships/slide" Target="/ppt/slides/slide2.xml" Id="Rd46e5e68fe2640c0" /><Relationship Type="http://schemas.openxmlformats.org/officeDocument/2006/relationships/slide" Target="/ppt/slides/slide3.xml" Id="Ra373dde8d6674ee9" /><Relationship Type="http://schemas.openxmlformats.org/officeDocument/2006/relationships/slide" Target="/ppt/slides/slide4.xml" Id="Ra88c106bc7db40a3" /><Relationship Type="http://schemas.openxmlformats.org/officeDocument/2006/relationships/slide" Target="/ppt/slides/slide5.xml" Id="R62204f03bc224e44" /><Relationship Type="http://schemas.openxmlformats.org/officeDocument/2006/relationships/slide" Target="/ppt/slides/slide6.xml" Id="R1479d3e6d621452c" /><Relationship Type="http://schemas.openxmlformats.org/officeDocument/2006/relationships/slide" Target="/ppt/slides/slide7.xml" Id="R116a07e49da447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08298067b4f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62d1f639f4721" /><Relationship Type="http://schemas.openxmlformats.org/officeDocument/2006/relationships/theme" Target="/ppt/slideMasters/theme/theme1.xml" Id="Re9e4387df6b845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c62d1f639f47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8f34dccb8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5f4cc34f4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8ba3d8ffa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e91711eb742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9a0bae87b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36cb0cf4644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38b94b474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BJØRN LARSEN EFTF.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LARSEN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BJØRN LARSEN EFTF.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LARSEN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LARSEN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LARSEN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26 380 115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5 224 655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12 797 850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LARSEN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VINO HOLDING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CTGS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LARSEN EFTF.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Repslagergata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05 23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viggo@bbl.as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995 314 541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LARSEN EFTF. AS</a:t>
            </a:r>
          </a:p>
        </p:txBody>
      </p:sp>
    </p:spTree>
  </p:cSld>
  <p:clrMapOvr>
    <a:masterClrMapping xmlns:a="http://schemas.openxmlformats.org/drawingml/2006/main"/>
  </p:clrMapOvr>
</p:sld>
</file>