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ea8fd9f8b840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d0b67e42f44728"/>
  </p:sldMasterIdLst>
  <p:sldIdLst>
    <p:sldId xmlns:r="http://schemas.openxmlformats.org/officeDocument/2006/relationships" id="256" r:id="R691b5fcd89ab40c2"/>
    <p:sldId xmlns:r="http://schemas.openxmlformats.org/officeDocument/2006/relationships" id="257" r:id="R78b352afccd842e1"/>
    <p:sldId xmlns:r="http://schemas.openxmlformats.org/officeDocument/2006/relationships" id="258" r:id="Rc19b00ec3ad44e19"/>
    <p:sldId xmlns:r="http://schemas.openxmlformats.org/officeDocument/2006/relationships" id="259" r:id="Rb0e55083ffba4d8f"/>
    <p:sldId xmlns:r="http://schemas.openxmlformats.org/officeDocument/2006/relationships" id="260" r:id="R7b3869d6d9594c20"/>
    <p:sldId xmlns:r="http://schemas.openxmlformats.org/officeDocument/2006/relationships" id="261" r:id="Rd7d193056352466a"/>
    <p:sldId xmlns:r="http://schemas.openxmlformats.org/officeDocument/2006/relationships" id="262" r:id="Ra6898b12edd448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0b67e42f44728" /><Relationship Type="http://schemas.openxmlformats.org/officeDocument/2006/relationships/slide" Target="/ppt/slides/slide1.xml" Id="R691b5fcd89ab40c2" /><Relationship Type="http://schemas.openxmlformats.org/officeDocument/2006/relationships/slide" Target="/ppt/slides/slide2.xml" Id="R78b352afccd842e1" /><Relationship Type="http://schemas.openxmlformats.org/officeDocument/2006/relationships/slide" Target="/ppt/slides/slide3.xml" Id="Rc19b00ec3ad44e19" /><Relationship Type="http://schemas.openxmlformats.org/officeDocument/2006/relationships/slide" Target="/ppt/slides/slide4.xml" Id="Rb0e55083ffba4d8f" /><Relationship Type="http://schemas.openxmlformats.org/officeDocument/2006/relationships/slide" Target="/ppt/slides/slide5.xml" Id="R7b3869d6d9594c20" /><Relationship Type="http://schemas.openxmlformats.org/officeDocument/2006/relationships/slide" Target="/ppt/slides/slide6.xml" Id="Rd7d193056352466a" /><Relationship Type="http://schemas.openxmlformats.org/officeDocument/2006/relationships/slide" Target="/ppt/slides/slide7.xml" Id="Ra6898b12edd448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cc723201714c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4f3d5631d45f8" /><Relationship Type="http://schemas.openxmlformats.org/officeDocument/2006/relationships/theme" Target="/ppt/slideMasters/theme/theme1.xml" Id="R41df0915f3eb47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a4f3d5631d45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f50fa1dd340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a21a9498c49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14d53223f42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a0e99827844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a598f38bf48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8665b80b74b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400191a644b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CUL HELSE OG KONSULTING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CUL HELSE OG KONSULTING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CUL HELSE OG KONSULTING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CUL HELSE OG KONSULTING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CUL HELSE OG KONSULTING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CUL HELSE OG KONSULTING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162 184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169 684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CUL HELSE OG KONSULTING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UYTTERSPROT HESSELROTH LUNOW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CUL HELSE OG KONSULTING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Schwensens gate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995 306 409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CUL HELSE OG KONSULTING AS</a:t>
            </a:r>
          </a:p>
        </p:txBody>
      </p:sp>
    </p:spTree>
  </p:cSld>
  <p:clrMapOvr>
    <a:masterClrMapping xmlns:a="http://schemas.openxmlformats.org/drawingml/2006/main"/>
  </p:clrMapOvr>
</p:sld>
</file>