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ce76ba6914a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65dd3d566a454a"/>
  </p:sldMasterIdLst>
  <p:sldIdLst>
    <p:sldId xmlns:r="http://schemas.openxmlformats.org/officeDocument/2006/relationships" id="256" r:id="Rfeefc230fb8645f7"/>
    <p:sldId xmlns:r="http://schemas.openxmlformats.org/officeDocument/2006/relationships" id="257" r:id="R9d1ab16cfc474468"/>
    <p:sldId xmlns:r="http://schemas.openxmlformats.org/officeDocument/2006/relationships" id="258" r:id="Rf862c23bbae84d54"/>
    <p:sldId xmlns:r="http://schemas.openxmlformats.org/officeDocument/2006/relationships" id="259" r:id="R7ed8b2a6c96b4e89"/>
    <p:sldId xmlns:r="http://schemas.openxmlformats.org/officeDocument/2006/relationships" id="260" r:id="R4bde05bbe6f94e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65dd3d566a454a" /><Relationship Type="http://schemas.openxmlformats.org/officeDocument/2006/relationships/slide" Target="/ppt/slides/slide1.xml" Id="Rfeefc230fb8645f7" /><Relationship Type="http://schemas.openxmlformats.org/officeDocument/2006/relationships/slide" Target="/ppt/slides/slide2.xml" Id="R9d1ab16cfc474468" /><Relationship Type="http://schemas.openxmlformats.org/officeDocument/2006/relationships/slide" Target="/ppt/slides/slide3.xml" Id="Rf862c23bbae84d54" /><Relationship Type="http://schemas.openxmlformats.org/officeDocument/2006/relationships/slide" Target="/ppt/slides/slide4.xml" Id="R7ed8b2a6c96b4e89" /><Relationship Type="http://schemas.openxmlformats.org/officeDocument/2006/relationships/slide" Target="/ppt/slides/slide5.xml" Id="R4bde05bbe6f94e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1e199c96643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374f01bfc4fc3" /><Relationship Type="http://schemas.openxmlformats.org/officeDocument/2006/relationships/theme" Target="/ppt/slideMasters/theme/theme1.xml" Id="R2f7aa4a0ea9e4e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1374f01bfc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989b7d34a42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fbadf31534b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18dd5793b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cc441445c48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4fff6c99547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CARL IVERSEN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IVERSEN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 IVERSEN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IVERSEN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IVERSEN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IVERSEN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995 305 577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 IVERSEN BYGG AS</a:t>
            </a:r>
          </a:p>
        </p:txBody>
      </p:sp>
    </p:spTree>
  </p:cSld>
  <p:clrMapOvr>
    <a:masterClrMapping xmlns:a="http://schemas.openxmlformats.org/drawingml/2006/main"/>
  </p:clrMapOvr>
</p:sld>
</file>