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1209f9b097745c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6b79ab29e2c4878"/>
  </p:sldMasterIdLst>
  <p:sldIdLst>
    <p:sldId xmlns:r="http://schemas.openxmlformats.org/officeDocument/2006/relationships" id="256" r:id="R065c89ae7f884864"/>
    <p:sldId xmlns:r="http://schemas.openxmlformats.org/officeDocument/2006/relationships" id="257" r:id="Re0c2f4458c37412a"/>
    <p:sldId xmlns:r="http://schemas.openxmlformats.org/officeDocument/2006/relationships" id="258" r:id="R081aa5edf5a64914"/>
    <p:sldId xmlns:r="http://schemas.openxmlformats.org/officeDocument/2006/relationships" id="259" r:id="Rf5bb601c95b94d8c"/>
    <p:sldId xmlns:r="http://schemas.openxmlformats.org/officeDocument/2006/relationships" id="260" r:id="Rc97bdcc8a0c049b2"/>
    <p:sldId xmlns:r="http://schemas.openxmlformats.org/officeDocument/2006/relationships" id="261" r:id="R69aa56b2e54e4474"/>
    <p:sldId xmlns:r="http://schemas.openxmlformats.org/officeDocument/2006/relationships" id="262" r:id="R602b946174a14b1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6b79ab29e2c4878" /><Relationship Type="http://schemas.openxmlformats.org/officeDocument/2006/relationships/slide" Target="/ppt/slides/slide1.xml" Id="R065c89ae7f884864" /><Relationship Type="http://schemas.openxmlformats.org/officeDocument/2006/relationships/slide" Target="/ppt/slides/slide2.xml" Id="Re0c2f4458c37412a" /><Relationship Type="http://schemas.openxmlformats.org/officeDocument/2006/relationships/slide" Target="/ppt/slides/slide3.xml" Id="R081aa5edf5a64914" /><Relationship Type="http://schemas.openxmlformats.org/officeDocument/2006/relationships/slide" Target="/ppt/slides/slide4.xml" Id="Rf5bb601c95b94d8c" /><Relationship Type="http://schemas.openxmlformats.org/officeDocument/2006/relationships/slide" Target="/ppt/slides/slide5.xml" Id="Rc97bdcc8a0c049b2" /><Relationship Type="http://schemas.openxmlformats.org/officeDocument/2006/relationships/slide" Target="/ppt/slides/slide6.xml" Id="R69aa56b2e54e4474" /><Relationship Type="http://schemas.openxmlformats.org/officeDocument/2006/relationships/slide" Target="/ppt/slides/slide7.xml" Id="R602b946174a14b1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91c9773ab44420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5502f02cfc42e5" /><Relationship Type="http://schemas.openxmlformats.org/officeDocument/2006/relationships/theme" Target="/ppt/slideMasters/theme/theme1.xml" Id="R6e22d8837bf5411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e5502f02cfc42e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3236bd8e7b4c9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740e3be7bf4b2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3e61d6fd0448c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7d206bbf6c4fb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ec152763df4f2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22f25c4cc544e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b1d2419d714c1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SOLBERGVEIEN 20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SOLBERGVEIEN 20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SOLBERGVEIEN 20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SOLBERGVEIEN 20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SOLBERGVEIEN 20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SOLBERGVEIEN 20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−2 588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−2 588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99 047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99 047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SOLBERGVEIEN 20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NORDISK HUSPROSJEKT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SOLBERGVEIEN 20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Hoffsjef Løvenskiolds vei 69B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0382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995 293 277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SOLBERGVEIEN 20 AS</a:t>
            </a:r>
          </a:p>
        </p:txBody>
      </p:sp>
    </p:spTree>
  </p:cSld>
  <p:clrMapOvr>
    <a:masterClrMapping xmlns:a="http://schemas.openxmlformats.org/drawingml/2006/main"/>
  </p:clrMapOvr>
</p:sld>
</file>