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60542f005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4df63e5db04feb"/>
  </p:sldMasterIdLst>
  <p:sldIdLst>
    <p:sldId xmlns:r="http://schemas.openxmlformats.org/officeDocument/2006/relationships" id="256" r:id="R50eaf90ec4684723"/>
    <p:sldId xmlns:r="http://schemas.openxmlformats.org/officeDocument/2006/relationships" id="257" r:id="R421450e353ea452d"/>
    <p:sldId xmlns:r="http://schemas.openxmlformats.org/officeDocument/2006/relationships" id="258" r:id="Ree1ae00f4481413b"/>
    <p:sldId xmlns:r="http://schemas.openxmlformats.org/officeDocument/2006/relationships" id="259" r:id="Rdbde5b1dc07b46d1"/>
    <p:sldId xmlns:r="http://schemas.openxmlformats.org/officeDocument/2006/relationships" id="260" r:id="Rc7b11b4e68dc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df63e5db04feb" /><Relationship Type="http://schemas.openxmlformats.org/officeDocument/2006/relationships/slide" Target="/ppt/slides/slide1.xml" Id="R50eaf90ec4684723" /><Relationship Type="http://schemas.openxmlformats.org/officeDocument/2006/relationships/slide" Target="/ppt/slides/slide2.xml" Id="R421450e353ea452d" /><Relationship Type="http://schemas.openxmlformats.org/officeDocument/2006/relationships/slide" Target="/ppt/slides/slide3.xml" Id="Ree1ae00f4481413b" /><Relationship Type="http://schemas.openxmlformats.org/officeDocument/2006/relationships/slide" Target="/ppt/slides/slide4.xml" Id="Rdbde5b1dc07b46d1" /><Relationship Type="http://schemas.openxmlformats.org/officeDocument/2006/relationships/slide" Target="/ppt/slides/slide5.xml" Id="Rc7b11b4e68dc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0fc67747f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38c8f1bc24879" /><Relationship Type="http://schemas.openxmlformats.org/officeDocument/2006/relationships/theme" Target="/ppt/slideMasters/theme/theme1.xml" Id="Re215d6bdd12b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38c8f1bc2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29c6f9b7440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622531d740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3ed0225eb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eef3f3b1840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4cac16e5e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 SHOE SARTOR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SHOE SARTOR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 SHOE SARTOR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SHOE SARTOR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SHOE SARTOR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SHOE SARTOR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995 287 676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 SHOE SARTOR AS</a:t>
            </a:r>
          </a:p>
        </p:txBody>
      </p:sp>
    </p:spTree>
  </p:cSld>
  <p:clrMapOvr>
    <a:masterClrMapping xmlns:a="http://schemas.openxmlformats.org/drawingml/2006/main"/>
  </p:clrMapOvr>
</p:sld>
</file>