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c31cb3cebe4c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8fb06529ba47f0"/>
  </p:sldMasterIdLst>
  <p:sldIdLst>
    <p:sldId xmlns:r="http://schemas.openxmlformats.org/officeDocument/2006/relationships" id="256" r:id="R053123a887e145b8"/>
    <p:sldId xmlns:r="http://schemas.openxmlformats.org/officeDocument/2006/relationships" id="257" r:id="Rd216e095f1a843e9"/>
    <p:sldId xmlns:r="http://schemas.openxmlformats.org/officeDocument/2006/relationships" id="258" r:id="Rf181d463c03f44d8"/>
    <p:sldId xmlns:r="http://schemas.openxmlformats.org/officeDocument/2006/relationships" id="259" r:id="Rb350ccb345634097"/>
    <p:sldId xmlns:r="http://schemas.openxmlformats.org/officeDocument/2006/relationships" id="260" r:id="Rd615139c2fef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fb06529ba47f0" /><Relationship Type="http://schemas.openxmlformats.org/officeDocument/2006/relationships/slide" Target="/ppt/slides/slide1.xml" Id="R053123a887e145b8" /><Relationship Type="http://schemas.openxmlformats.org/officeDocument/2006/relationships/slide" Target="/ppt/slides/slide2.xml" Id="Rd216e095f1a843e9" /><Relationship Type="http://schemas.openxmlformats.org/officeDocument/2006/relationships/slide" Target="/ppt/slides/slide3.xml" Id="Rf181d463c03f44d8" /><Relationship Type="http://schemas.openxmlformats.org/officeDocument/2006/relationships/slide" Target="/ppt/slides/slide4.xml" Id="Rb350ccb345634097" /><Relationship Type="http://schemas.openxmlformats.org/officeDocument/2006/relationships/slide" Target="/ppt/slides/slide5.xml" Id="Rd615139c2fef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ee9ab22be45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8b7fda0094bfc" /><Relationship Type="http://schemas.openxmlformats.org/officeDocument/2006/relationships/theme" Target="/ppt/slideMasters/theme/theme1.xml" Id="R19d6096a39d1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8b7fda0094b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1fce4b8604c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a4acb33e940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ad77069cf48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cf188c3bc47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4c8cae5c6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VOTNEDALEN OG SVARTLI HYTTEEIERFORENING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VOTNEDALEN OG SVARTLI HYTTEEIERFORENING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VOTNEDALEN OG SVARTLI HYTTEEIERFORENING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VOTNEDALEN OG SVARTLI HYTTEEIERFORENING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VOTNEDALEN OG SVARTLI HYTTEEIERFORENING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VOTNEDALEN OG SVARTLI HYTTEEIERFORENING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Runi Helene Vold, Krokenveien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3077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rune.strand55@gmail.com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995 287 501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VOTNEDALEN OG SVARTLI HYTTEEIERFORENING</a:t>
            </a:r>
          </a:p>
        </p:txBody>
      </p:sp>
    </p:spTree>
  </p:cSld>
  <p:clrMapOvr>
    <a:masterClrMapping xmlns:a="http://schemas.openxmlformats.org/drawingml/2006/main"/>
  </p:clrMapOvr>
</p:sld>
</file>