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ababd641c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99c618ad74d85"/>
  </p:sldMasterIdLst>
  <p:sldIdLst>
    <p:sldId xmlns:r="http://schemas.openxmlformats.org/officeDocument/2006/relationships" id="256" r:id="R6f7bd023941d4d5e"/>
    <p:sldId xmlns:r="http://schemas.openxmlformats.org/officeDocument/2006/relationships" id="257" r:id="R181c7d6a2d5247fa"/>
    <p:sldId xmlns:r="http://schemas.openxmlformats.org/officeDocument/2006/relationships" id="258" r:id="R180a5573bb534651"/>
    <p:sldId xmlns:r="http://schemas.openxmlformats.org/officeDocument/2006/relationships" id="259" r:id="Re07ee128df1c4cfb"/>
    <p:sldId xmlns:r="http://schemas.openxmlformats.org/officeDocument/2006/relationships" id="260" r:id="R540c25fa19264282"/>
    <p:sldId xmlns:r="http://schemas.openxmlformats.org/officeDocument/2006/relationships" id="261" r:id="Rb59b9574d8c0487e"/>
    <p:sldId xmlns:r="http://schemas.openxmlformats.org/officeDocument/2006/relationships" id="262" r:id="R06191668e4f1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99c618ad74d85" /><Relationship Type="http://schemas.openxmlformats.org/officeDocument/2006/relationships/slide" Target="/ppt/slides/slide1.xml" Id="R6f7bd023941d4d5e" /><Relationship Type="http://schemas.openxmlformats.org/officeDocument/2006/relationships/slide" Target="/ppt/slides/slide2.xml" Id="R181c7d6a2d5247fa" /><Relationship Type="http://schemas.openxmlformats.org/officeDocument/2006/relationships/slide" Target="/ppt/slides/slide3.xml" Id="R180a5573bb534651" /><Relationship Type="http://schemas.openxmlformats.org/officeDocument/2006/relationships/slide" Target="/ppt/slides/slide4.xml" Id="Re07ee128df1c4cfb" /><Relationship Type="http://schemas.openxmlformats.org/officeDocument/2006/relationships/slide" Target="/ppt/slides/slide5.xml" Id="R540c25fa19264282" /><Relationship Type="http://schemas.openxmlformats.org/officeDocument/2006/relationships/slide" Target="/ppt/slides/slide6.xml" Id="Rb59b9574d8c0487e" /><Relationship Type="http://schemas.openxmlformats.org/officeDocument/2006/relationships/slide" Target="/ppt/slides/slide7.xml" Id="R06191668e4f1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8cde1bfce4b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5fdcf2c2f41a9" /><Relationship Type="http://schemas.openxmlformats.org/officeDocument/2006/relationships/theme" Target="/ppt/slideMasters/theme/theme1.xml" Id="R72f31cd0e4d7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55fdcf2c2f41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404f071ab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43dba9822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66f3134d848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ffbbc0d8d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89a8ddb0b41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39ec7f38c4a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a588655c947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AUTOLEIE NORDLAND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AUTOLEIE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AUTOLEIE NORDLAND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AUTOLEIE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AUTOLEIE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AUTOLEIE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117 792 142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16 158 358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8 122 159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165 604 662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AUTOLEIE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AUTOLEIE AS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CBD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AUTOLEIE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Jordbruksveien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frank@didriksen.no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995 284 642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AUTOLEIE NORDLAND AS</a:t>
            </a:r>
          </a:p>
        </p:txBody>
      </p:sp>
    </p:spTree>
  </p:cSld>
  <p:clrMapOvr>
    <a:masterClrMapping xmlns:a="http://schemas.openxmlformats.org/drawingml/2006/main"/>
  </p:clrMapOvr>
</p:sld>
</file>