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0e705ebcd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745579c0a4297"/>
  </p:sldMasterIdLst>
  <p:sldIdLst>
    <p:sldId xmlns:r="http://schemas.openxmlformats.org/officeDocument/2006/relationships" id="256" r:id="R6e5c4e5557c74bce"/>
    <p:sldId xmlns:r="http://schemas.openxmlformats.org/officeDocument/2006/relationships" id="257" r:id="R784cfea5976a4ec3"/>
    <p:sldId xmlns:r="http://schemas.openxmlformats.org/officeDocument/2006/relationships" id="258" r:id="R579085e72b624edd"/>
    <p:sldId xmlns:r="http://schemas.openxmlformats.org/officeDocument/2006/relationships" id="259" r:id="R266416e01a2b4c51"/>
    <p:sldId xmlns:r="http://schemas.openxmlformats.org/officeDocument/2006/relationships" id="260" r:id="Rffd433890a4d4f92"/>
    <p:sldId xmlns:r="http://schemas.openxmlformats.org/officeDocument/2006/relationships" id="261" r:id="R1e9d8772fc8545f2"/>
    <p:sldId xmlns:r="http://schemas.openxmlformats.org/officeDocument/2006/relationships" id="262" r:id="R1bf036e93d82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745579c0a4297" /><Relationship Type="http://schemas.openxmlformats.org/officeDocument/2006/relationships/slide" Target="/ppt/slides/slide1.xml" Id="R6e5c4e5557c74bce" /><Relationship Type="http://schemas.openxmlformats.org/officeDocument/2006/relationships/slide" Target="/ppt/slides/slide2.xml" Id="R784cfea5976a4ec3" /><Relationship Type="http://schemas.openxmlformats.org/officeDocument/2006/relationships/slide" Target="/ppt/slides/slide3.xml" Id="R579085e72b624edd" /><Relationship Type="http://schemas.openxmlformats.org/officeDocument/2006/relationships/slide" Target="/ppt/slides/slide4.xml" Id="R266416e01a2b4c51" /><Relationship Type="http://schemas.openxmlformats.org/officeDocument/2006/relationships/slide" Target="/ppt/slides/slide5.xml" Id="Rffd433890a4d4f92" /><Relationship Type="http://schemas.openxmlformats.org/officeDocument/2006/relationships/slide" Target="/ppt/slides/slide6.xml" Id="R1e9d8772fc8545f2" /><Relationship Type="http://schemas.openxmlformats.org/officeDocument/2006/relationships/slide" Target="/ppt/slides/slide7.xml" Id="R1bf036e93d82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a9c707f66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6643745e54f7e" /><Relationship Type="http://schemas.openxmlformats.org/officeDocument/2006/relationships/theme" Target="/ppt/slideMasters/theme/theme1.xml" Id="R92be995f0d2e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6643745e54f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2758dd500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a000aab84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51d4a247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34efe49fe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678e3d3843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f180d39c344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e22eaf5a0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 INVEST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ANONSEN PÅL-ERLING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Kløverveien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1450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pea@favne.no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www.favne.no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995 282 836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PEA INVEST AS</a:t>
            </a:r>
          </a:p>
        </p:txBody>
      </p:sp>
    </p:spTree>
  </p:cSld>
  <p:clrMapOvr>
    <a:masterClrMapping xmlns:a="http://schemas.openxmlformats.org/drawingml/2006/main"/>
  </p:clrMapOvr>
</p:sld>
</file>