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5d351bd47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aecca23ead4709"/>
  </p:sldMasterIdLst>
  <p:sldIdLst>
    <p:sldId xmlns:r="http://schemas.openxmlformats.org/officeDocument/2006/relationships" id="256" r:id="Red2685ffe8d240c7"/>
    <p:sldId xmlns:r="http://schemas.openxmlformats.org/officeDocument/2006/relationships" id="257" r:id="R917ca755b6c84e0b"/>
    <p:sldId xmlns:r="http://schemas.openxmlformats.org/officeDocument/2006/relationships" id="258" r:id="R3ff4a2205b654369"/>
    <p:sldId xmlns:r="http://schemas.openxmlformats.org/officeDocument/2006/relationships" id="259" r:id="R405253e4eeab4237"/>
    <p:sldId xmlns:r="http://schemas.openxmlformats.org/officeDocument/2006/relationships" id="260" r:id="R7e8e3990e88a4533"/>
    <p:sldId xmlns:r="http://schemas.openxmlformats.org/officeDocument/2006/relationships" id="261" r:id="R4ebf95cf2c09428d"/>
    <p:sldId xmlns:r="http://schemas.openxmlformats.org/officeDocument/2006/relationships" id="262" r:id="R9fe8808c8731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ecca23ead4709" /><Relationship Type="http://schemas.openxmlformats.org/officeDocument/2006/relationships/slide" Target="/ppt/slides/slide1.xml" Id="Red2685ffe8d240c7" /><Relationship Type="http://schemas.openxmlformats.org/officeDocument/2006/relationships/slide" Target="/ppt/slides/slide2.xml" Id="R917ca755b6c84e0b" /><Relationship Type="http://schemas.openxmlformats.org/officeDocument/2006/relationships/slide" Target="/ppt/slides/slide3.xml" Id="R3ff4a2205b654369" /><Relationship Type="http://schemas.openxmlformats.org/officeDocument/2006/relationships/slide" Target="/ppt/slides/slide4.xml" Id="R405253e4eeab4237" /><Relationship Type="http://schemas.openxmlformats.org/officeDocument/2006/relationships/slide" Target="/ppt/slides/slide5.xml" Id="R7e8e3990e88a4533" /><Relationship Type="http://schemas.openxmlformats.org/officeDocument/2006/relationships/slide" Target="/ppt/slides/slide6.xml" Id="R4ebf95cf2c09428d" /><Relationship Type="http://schemas.openxmlformats.org/officeDocument/2006/relationships/slide" Target="/ppt/slides/slide7.xml" Id="R9fe8808c8731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a6fe2fa40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9598bf3424cd3" /><Relationship Type="http://schemas.openxmlformats.org/officeDocument/2006/relationships/theme" Target="/ppt/slideMasters/theme/theme1.xml" Id="R4cee5f68287f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9598bf342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41e4f6a0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24056e83c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445f6d329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81909aac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101cf15c44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d38a048ec42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14bce34e4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WB FISKEBÅT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WB FISKEBÅT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WILLY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995 278 103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WB FISKEBÅT AS</a:t>
            </a:r>
          </a:p>
        </p:txBody>
      </p:sp>
    </p:spTree>
  </p:cSld>
  <p:clrMapOvr>
    <a:masterClrMapping xmlns:a="http://schemas.openxmlformats.org/drawingml/2006/main"/>
  </p:clrMapOvr>
</p:sld>
</file>