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972bd40de94e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73e66141b24f9d"/>
  </p:sldMasterIdLst>
  <p:sldIdLst>
    <p:sldId xmlns:r="http://schemas.openxmlformats.org/officeDocument/2006/relationships" id="256" r:id="R462ba98a3ec846c2"/>
    <p:sldId xmlns:r="http://schemas.openxmlformats.org/officeDocument/2006/relationships" id="257" r:id="R1d0cf1f565414a2f"/>
    <p:sldId xmlns:r="http://schemas.openxmlformats.org/officeDocument/2006/relationships" id="258" r:id="R29b10a65592f4f41"/>
    <p:sldId xmlns:r="http://schemas.openxmlformats.org/officeDocument/2006/relationships" id="259" r:id="R0868196d6f6c43f7"/>
    <p:sldId xmlns:r="http://schemas.openxmlformats.org/officeDocument/2006/relationships" id="260" r:id="Rd3891d91bb44498a"/>
    <p:sldId xmlns:r="http://schemas.openxmlformats.org/officeDocument/2006/relationships" id="261" r:id="R14e349a59dd245c5"/>
    <p:sldId xmlns:r="http://schemas.openxmlformats.org/officeDocument/2006/relationships" id="262" r:id="R996f4a2b5aaf49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73e66141b24f9d" /><Relationship Type="http://schemas.openxmlformats.org/officeDocument/2006/relationships/slide" Target="/ppt/slides/slide1.xml" Id="R462ba98a3ec846c2" /><Relationship Type="http://schemas.openxmlformats.org/officeDocument/2006/relationships/slide" Target="/ppt/slides/slide2.xml" Id="R1d0cf1f565414a2f" /><Relationship Type="http://schemas.openxmlformats.org/officeDocument/2006/relationships/slide" Target="/ppt/slides/slide3.xml" Id="R29b10a65592f4f41" /><Relationship Type="http://schemas.openxmlformats.org/officeDocument/2006/relationships/slide" Target="/ppt/slides/slide4.xml" Id="R0868196d6f6c43f7" /><Relationship Type="http://schemas.openxmlformats.org/officeDocument/2006/relationships/slide" Target="/ppt/slides/slide5.xml" Id="Rd3891d91bb44498a" /><Relationship Type="http://schemas.openxmlformats.org/officeDocument/2006/relationships/slide" Target="/ppt/slides/slide6.xml" Id="R14e349a59dd245c5" /><Relationship Type="http://schemas.openxmlformats.org/officeDocument/2006/relationships/slide" Target="/ppt/slides/slide7.xml" Id="R996f4a2b5aaf49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e0c4f9366543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1738e3ac3e4ad4" /><Relationship Type="http://schemas.openxmlformats.org/officeDocument/2006/relationships/theme" Target="/ppt/slideMasters/theme/theme1.xml" Id="R5f482dc091704f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1738e3ac3e4a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4b0b1051e4c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81e92fd3f447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ff588143eb43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3e39c5564543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5bf94d56ff46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7c36f5ce8742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796e8130043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PIBEN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PIBEN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PIBEN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PIBEN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PIBEN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PIBEN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−80 768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−950 073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5 704 707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PIBEN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CHRISTIANSEN TARJEI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PIBEN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Fjordgløttvegen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3941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55 66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tarjei.christiansen@racom.no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995 277 247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PIBEN AS</a:t>
            </a:r>
          </a:p>
        </p:txBody>
      </p:sp>
    </p:spTree>
  </p:cSld>
  <p:clrMapOvr>
    <a:masterClrMapping xmlns:a="http://schemas.openxmlformats.org/drawingml/2006/main"/>
  </p:clrMapOvr>
</p:sld>
</file>