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b5b3f4695146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657b0ad5a04041"/>
  </p:sldMasterIdLst>
  <p:sldIdLst>
    <p:sldId xmlns:r="http://schemas.openxmlformats.org/officeDocument/2006/relationships" id="256" r:id="Ra5fa458700084205"/>
    <p:sldId xmlns:r="http://schemas.openxmlformats.org/officeDocument/2006/relationships" id="257" r:id="R73beb7c50e604089"/>
    <p:sldId xmlns:r="http://schemas.openxmlformats.org/officeDocument/2006/relationships" id="258" r:id="Ra007a255aa1b4405"/>
    <p:sldId xmlns:r="http://schemas.openxmlformats.org/officeDocument/2006/relationships" id="259" r:id="R95ae087457c9462a"/>
    <p:sldId xmlns:r="http://schemas.openxmlformats.org/officeDocument/2006/relationships" id="260" r:id="Rf59ecd49327c4c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57b0ad5a04041" /><Relationship Type="http://schemas.openxmlformats.org/officeDocument/2006/relationships/slide" Target="/ppt/slides/slide1.xml" Id="Ra5fa458700084205" /><Relationship Type="http://schemas.openxmlformats.org/officeDocument/2006/relationships/slide" Target="/ppt/slides/slide2.xml" Id="R73beb7c50e604089" /><Relationship Type="http://schemas.openxmlformats.org/officeDocument/2006/relationships/slide" Target="/ppt/slides/slide3.xml" Id="Ra007a255aa1b4405" /><Relationship Type="http://schemas.openxmlformats.org/officeDocument/2006/relationships/slide" Target="/ppt/slides/slide4.xml" Id="R95ae087457c9462a" /><Relationship Type="http://schemas.openxmlformats.org/officeDocument/2006/relationships/slide" Target="/ppt/slides/slide5.xml" Id="Rf59ecd49327c4c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cad7003de142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81864a209e41fa" /><Relationship Type="http://schemas.openxmlformats.org/officeDocument/2006/relationships/theme" Target="/ppt/slideMasters/theme/theme1.xml" Id="R135b6572c03347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81864a209e41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9c61d1ae842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e3f3bf38844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7a310a6eb40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28382690541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8f54ee59145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SMEDASUNDET SUNDET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SMEDASUNDET SUNDET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SMEDASUNDET SUNDET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SMEDASUNDET SUNDET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SMEDASUNDET SUNDET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SMEDASUNDET SUNDET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995 268 191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SMEDASUNDET SUNDET AS</a:t>
            </a:r>
          </a:p>
        </p:txBody>
      </p:sp>
    </p:spTree>
  </p:cSld>
  <p:clrMapOvr>
    <a:masterClrMapping xmlns:a="http://schemas.openxmlformats.org/drawingml/2006/main"/>
  </p:clrMapOvr>
</p:sld>
</file>