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02de1a301a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4d23c2c424305"/>
  </p:sldMasterIdLst>
  <p:sldIdLst>
    <p:sldId xmlns:r="http://schemas.openxmlformats.org/officeDocument/2006/relationships" id="256" r:id="Rea7ce354beca419b"/>
    <p:sldId xmlns:r="http://schemas.openxmlformats.org/officeDocument/2006/relationships" id="257" r:id="R94a0d246ed944f03"/>
    <p:sldId xmlns:r="http://schemas.openxmlformats.org/officeDocument/2006/relationships" id="258" r:id="R1c26a9137d2f4893"/>
    <p:sldId xmlns:r="http://schemas.openxmlformats.org/officeDocument/2006/relationships" id="259" r:id="R66754655fada4947"/>
    <p:sldId xmlns:r="http://schemas.openxmlformats.org/officeDocument/2006/relationships" id="260" r:id="R94d21c923898436f"/>
    <p:sldId xmlns:r="http://schemas.openxmlformats.org/officeDocument/2006/relationships" id="261" r:id="R630a186ac77f4bae"/>
    <p:sldId xmlns:r="http://schemas.openxmlformats.org/officeDocument/2006/relationships" id="262" r:id="Rd60a8d87b6f942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4d23c2c424305" /><Relationship Type="http://schemas.openxmlformats.org/officeDocument/2006/relationships/slide" Target="/ppt/slides/slide1.xml" Id="Rea7ce354beca419b" /><Relationship Type="http://schemas.openxmlformats.org/officeDocument/2006/relationships/slide" Target="/ppt/slides/slide2.xml" Id="R94a0d246ed944f03" /><Relationship Type="http://schemas.openxmlformats.org/officeDocument/2006/relationships/slide" Target="/ppt/slides/slide3.xml" Id="R1c26a9137d2f4893" /><Relationship Type="http://schemas.openxmlformats.org/officeDocument/2006/relationships/slide" Target="/ppt/slides/slide4.xml" Id="R66754655fada4947" /><Relationship Type="http://schemas.openxmlformats.org/officeDocument/2006/relationships/slide" Target="/ppt/slides/slide5.xml" Id="R94d21c923898436f" /><Relationship Type="http://schemas.openxmlformats.org/officeDocument/2006/relationships/slide" Target="/ppt/slides/slide6.xml" Id="R630a186ac77f4bae" /><Relationship Type="http://schemas.openxmlformats.org/officeDocument/2006/relationships/slide" Target="/ppt/slides/slide7.xml" Id="Rd60a8d87b6f942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64bdb5d94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43b338cd64bd1" /><Relationship Type="http://schemas.openxmlformats.org/officeDocument/2006/relationships/theme" Target="/ppt/slideMasters/theme/theme1.xml" Id="R8bb2b2865d1848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343b338cd6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6d726769e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2a213a06745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829bc1dec45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353076e4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22eb9232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b4c177730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5a29340d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8 VADSØ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8 VADSØ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−271 927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3 405 515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ANANIASSEN SØLVI 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9800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995 263 971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8 VADSØ AS</a:t>
            </a:r>
          </a:p>
        </p:txBody>
      </p:sp>
    </p:spTree>
  </p:cSld>
  <p:clrMapOvr>
    <a:masterClrMapping xmlns:a="http://schemas.openxmlformats.org/drawingml/2006/main"/>
  </p:clrMapOvr>
</p:sld>
</file>