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edec5994fe4b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846d3aa44442d2"/>
  </p:sldMasterIdLst>
  <p:sldIdLst>
    <p:sldId xmlns:r="http://schemas.openxmlformats.org/officeDocument/2006/relationships" id="256" r:id="Rb2eb3512627f486a"/>
    <p:sldId xmlns:r="http://schemas.openxmlformats.org/officeDocument/2006/relationships" id="257" r:id="Red56a71f477742fc"/>
    <p:sldId xmlns:r="http://schemas.openxmlformats.org/officeDocument/2006/relationships" id="258" r:id="R1b23cdaf104b4e63"/>
    <p:sldId xmlns:r="http://schemas.openxmlformats.org/officeDocument/2006/relationships" id="259" r:id="R70f11f5546854b4a"/>
    <p:sldId xmlns:r="http://schemas.openxmlformats.org/officeDocument/2006/relationships" id="260" r:id="Rf3a40c47c6b3448d"/>
    <p:sldId xmlns:r="http://schemas.openxmlformats.org/officeDocument/2006/relationships" id="261" r:id="R2fe8b3acf1034555"/>
    <p:sldId xmlns:r="http://schemas.openxmlformats.org/officeDocument/2006/relationships" id="262" r:id="R3c4e66ed6c1148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46d3aa44442d2" /><Relationship Type="http://schemas.openxmlformats.org/officeDocument/2006/relationships/slide" Target="/ppt/slides/slide1.xml" Id="Rb2eb3512627f486a" /><Relationship Type="http://schemas.openxmlformats.org/officeDocument/2006/relationships/slide" Target="/ppt/slides/slide2.xml" Id="Red56a71f477742fc" /><Relationship Type="http://schemas.openxmlformats.org/officeDocument/2006/relationships/slide" Target="/ppt/slides/slide3.xml" Id="R1b23cdaf104b4e63" /><Relationship Type="http://schemas.openxmlformats.org/officeDocument/2006/relationships/slide" Target="/ppt/slides/slide4.xml" Id="R70f11f5546854b4a" /><Relationship Type="http://schemas.openxmlformats.org/officeDocument/2006/relationships/slide" Target="/ppt/slides/slide5.xml" Id="Rf3a40c47c6b3448d" /><Relationship Type="http://schemas.openxmlformats.org/officeDocument/2006/relationships/slide" Target="/ppt/slides/slide6.xml" Id="R2fe8b3acf1034555" /><Relationship Type="http://schemas.openxmlformats.org/officeDocument/2006/relationships/slide" Target="/ppt/slides/slide7.xml" Id="R3c4e66ed6c1148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0ae408ee84a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f864d778141b8" /><Relationship Type="http://schemas.openxmlformats.org/officeDocument/2006/relationships/theme" Target="/ppt/slideMasters/theme/theme1.xml" Id="R0248f046cf7c46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8f864d778141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74cdd8fea4c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608c6905d45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73c2dd02d4c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c6c8a3a684e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516dde22d43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cbe5705e34d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3ef0a653546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GRANDE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GRANDE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 EIENDOM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GRANDE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GRANDE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GRANDE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3 304 106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1 184 441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23 530 936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32 980 171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GRANDE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GISS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KÅBO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LAGO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GRANDE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GRANDE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Nordåkeren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66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995 263 513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GRANDE EIENDOM HOLDING AS</a:t>
            </a:r>
          </a:p>
        </p:txBody>
      </p:sp>
    </p:spTree>
  </p:cSld>
  <p:clrMapOvr>
    <a:masterClrMapping xmlns:a="http://schemas.openxmlformats.org/drawingml/2006/main"/>
  </p:clrMapOvr>
</p:sld>
</file>