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c3af09b79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d7baf0e1a4f1d"/>
  </p:sldMasterIdLst>
  <p:sldIdLst>
    <p:sldId xmlns:r="http://schemas.openxmlformats.org/officeDocument/2006/relationships" id="256" r:id="Rf18875afc09a4f6c"/>
    <p:sldId xmlns:r="http://schemas.openxmlformats.org/officeDocument/2006/relationships" id="257" r:id="R350687de994640f2"/>
    <p:sldId xmlns:r="http://schemas.openxmlformats.org/officeDocument/2006/relationships" id="258" r:id="R9a8c11166a004231"/>
    <p:sldId xmlns:r="http://schemas.openxmlformats.org/officeDocument/2006/relationships" id="259" r:id="R31547179280f4af7"/>
    <p:sldId xmlns:r="http://schemas.openxmlformats.org/officeDocument/2006/relationships" id="260" r:id="R43cee5c8d3cf4e19"/>
    <p:sldId xmlns:r="http://schemas.openxmlformats.org/officeDocument/2006/relationships" id="261" r:id="R4b1d9bcaa76244bb"/>
    <p:sldId xmlns:r="http://schemas.openxmlformats.org/officeDocument/2006/relationships" id="262" r:id="Rf49e6ec3560f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d7baf0e1a4f1d" /><Relationship Type="http://schemas.openxmlformats.org/officeDocument/2006/relationships/slide" Target="/ppt/slides/slide1.xml" Id="Rf18875afc09a4f6c" /><Relationship Type="http://schemas.openxmlformats.org/officeDocument/2006/relationships/slide" Target="/ppt/slides/slide2.xml" Id="R350687de994640f2" /><Relationship Type="http://schemas.openxmlformats.org/officeDocument/2006/relationships/slide" Target="/ppt/slides/slide3.xml" Id="R9a8c11166a004231" /><Relationship Type="http://schemas.openxmlformats.org/officeDocument/2006/relationships/slide" Target="/ppt/slides/slide4.xml" Id="R31547179280f4af7" /><Relationship Type="http://schemas.openxmlformats.org/officeDocument/2006/relationships/slide" Target="/ppt/slides/slide5.xml" Id="R43cee5c8d3cf4e19" /><Relationship Type="http://schemas.openxmlformats.org/officeDocument/2006/relationships/slide" Target="/ppt/slides/slide6.xml" Id="R4b1d9bcaa76244bb" /><Relationship Type="http://schemas.openxmlformats.org/officeDocument/2006/relationships/slide" Target="/ppt/slides/slide7.xml" Id="Rf49e6ec3560f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3e3b85b9249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5836785f3432e" /><Relationship Type="http://schemas.openxmlformats.org/officeDocument/2006/relationships/theme" Target="/ppt/slideMasters/theme/theme1.xml" Id="R3bad1d0d62f24b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e5836785f3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e57e9194f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8869e500f46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76ef797104b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b9f6130d5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f70f4dd7744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6dca5cba49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673b14e7c40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 ANALYSE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ANALYSE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 ANALYSE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ANALYSE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ANALYSE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ANALYSE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3 007 480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−189 788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−256 635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422 351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ANALYSE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TERJE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EIRIK V TAMBER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SIVAM RAJEE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ARESCO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ANALYSE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Spaces Coworking, Apotekergata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post@nyanalyse.no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NyAnalyse.no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995 261 561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ANALYSE AS</a:t>
            </a:r>
          </a:p>
        </p:txBody>
      </p:sp>
    </p:spTree>
  </p:cSld>
  <p:clrMapOvr>
    <a:masterClrMapping xmlns:a="http://schemas.openxmlformats.org/drawingml/2006/main"/>
  </p:clrMapOvr>
</p:sld>
</file>