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86c57bd9bb409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c59c174204b35"/>
  </p:sldMasterIdLst>
  <p:sldIdLst>
    <p:sldId xmlns:r="http://schemas.openxmlformats.org/officeDocument/2006/relationships" id="256" r:id="R0b5c5b5f362e418b"/>
    <p:sldId xmlns:r="http://schemas.openxmlformats.org/officeDocument/2006/relationships" id="257" r:id="R5eeb6fe884b84fb9"/>
    <p:sldId xmlns:r="http://schemas.openxmlformats.org/officeDocument/2006/relationships" id="258" r:id="R57ff0da979e04b20"/>
    <p:sldId xmlns:r="http://schemas.openxmlformats.org/officeDocument/2006/relationships" id="259" r:id="R9bc6bbf5f9224c91"/>
    <p:sldId xmlns:r="http://schemas.openxmlformats.org/officeDocument/2006/relationships" id="260" r:id="Rfd3d5ca2aeda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c59c174204b35" /><Relationship Type="http://schemas.openxmlformats.org/officeDocument/2006/relationships/slide" Target="/ppt/slides/slide1.xml" Id="R0b5c5b5f362e418b" /><Relationship Type="http://schemas.openxmlformats.org/officeDocument/2006/relationships/slide" Target="/ppt/slides/slide2.xml" Id="R5eeb6fe884b84fb9" /><Relationship Type="http://schemas.openxmlformats.org/officeDocument/2006/relationships/slide" Target="/ppt/slides/slide3.xml" Id="R57ff0da979e04b20" /><Relationship Type="http://schemas.openxmlformats.org/officeDocument/2006/relationships/slide" Target="/ppt/slides/slide4.xml" Id="R9bc6bbf5f9224c91" /><Relationship Type="http://schemas.openxmlformats.org/officeDocument/2006/relationships/slide" Target="/ppt/slides/slide5.xml" Id="Rfd3d5ca2aeda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8b78a03f04c1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776c03b3c4a90" /><Relationship Type="http://schemas.openxmlformats.org/officeDocument/2006/relationships/theme" Target="/ppt/slideMasters/theme/theme1.xml" Id="Rdd07e9f4ca4d4b8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0f776c03b3c4a9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9e0643f37841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315d688c548f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286b97fc904c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6793a94f9143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0ef4926ea4a5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LARVIK BILPLEIESENTER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BILPLEIESENTER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LARVIK BILPLEIESENTER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BILPLEIESENTER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BILPLEIESENTER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BILPLEIESENTER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995 252 554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LARVIK BILPLEIESENTER AS</a:t>
            </a:r>
          </a:p>
        </p:txBody>
      </p:sp>
    </p:spTree>
  </p:cSld>
  <p:clrMapOvr>
    <a:masterClrMapping xmlns:a="http://schemas.openxmlformats.org/drawingml/2006/main"/>
  </p:clrMapOvr>
</p:sld>
</file>