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77f0d6becc47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f56f7f8cf046a9"/>
  </p:sldMasterIdLst>
  <p:sldIdLst>
    <p:sldId xmlns:r="http://schemas.openxmlformats.org/officeDocument/2006/relationships" id="256" r:id="R125b03a5c88f4942"/>
    <p:sldId xmlns:r="http://schemas.openxmlformats.org/officeDocument/2006/relationships" id="257" r:id="Rb0cfe4101abe4bad"/>
    <p:sldId xmlns:r="http://schemas.openxmlformats.org/officeDocument/2006/relationships" id="258" r:id="Raee24914cb7f4df9"/>
    <p:sldId xmlns:r="http://schemas.openxmlformats.org/officeDocument/2006/relationships" id="259" r:id="R606a8412872645a9"/>
    <p:sldId xmlns:r="http://schemas.openxmlformats.org/officeDocument/2006/relationships" id="260" r:id="R6131c20e87304c7a"/>
    <p:sldId xmlns:r="http://schemas.openxmlformats.org/officeDocument/2006/relationships" id="261" r:id="Ra718a23b77a14995"/>
    <p:sldId xmlns:r="http://schemas.openxmlformats.org/officeDocument/2006/relationships" id="262" r:id="Rc8d00d59c00240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56f7f8cf046a9" /><Relationship Type="http://schemas.openxmlformats.org/officeDocument/2006/relationships/slide" Target="/ppt/slides/slide1.xml" Id="R125b03a5c88f4942" /><Relationship Type="http://schemas.openxmlformats.org/officeDocument/2006/relationships/slide" Target="/ppt/slides/slide2.xml" Id="Rb0cfe4101abe4bad" /><Relationship Type="http://schemas.openxmlformats.org/officeDocument/2006/relationships/slide" Target="/ppt/slides/slide3.xml" Id="Raee24914cb7f4df9" /><Relationship Type="http://schemas.openxmlformats.org/officeDocument/2006/relationships/slide" Target="/ppt/slides/slide4.xml" Id="R606a8412872645a9" /><Relationship Type="http://schemas.openxmlformats.org/officeDocument/2006/relationships/slide" Target="/ppt/slides/slide5.xml" Id="R6131c20e87304c7a" /><Relationship Type="http://schemas.openxmlformats.org/officeDocument/2006/relationships/slide" Target="/ppt/slides/slide6.xml" Id="Ra718a23b77a14995" /><Relationship Type="http://schemas.openxmlformats.org/officeDocument/2006/relationships/slide" Target="/ppt/slides/slide7.xml" Id="Rc8d00d59c00240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23631967945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6f7a3a0514b7c" /><Relationship Type="http://schemas.openxmlformats.org/officeDocument/2006/relationships/theme" Target="/ppt/slideMasters/theme/theme1.xml" Id="R4e1d984ee1764d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b6f7a3a051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644e4e0274a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6144aca3d4f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2291df83a4f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c89c9358f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d8974787d48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9ff17400340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7f3a0e53a49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FIGARO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FIGARO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943 366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Caspar Storms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995 250 403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FIGARO HOLDING AS</a:t>
            </a:r>
          </a:p>
        </p:txBody>
      </p:sp>
    </p:spTree>
  </p:cSld>
  <p:clrMapOvr>
    <a:masterClrMapping xmlns:a="http://schemas.openxmlformats.org/drawingml/2006/main"/>
  </p:clrMapOvr>
</p:sld>
</file>