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472f6451c642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84ae54167f49eb"/>
  </p:sldMasterIdLst>
  <p:sldIdLst>
    <p:sldId xmlns:r="http://schemas.openxmlformats.org/officeDocument/2006/relationships" id="256" r:id="R2cedde74902d4a9b"/>
    <p:sldId xmlns:r="http://schemas.openxmlformats.org/officeDocument/2006/relationships" id="257" r:id="R469103dc42ba4897"/>
    <p:sldId xmlns:r="http://schemas.openxmlformats.org/officeDocument/2006/relationships" id="258" r:id="Rb11b110ce5db4b92"/>
    <p:sldId xmlns:r="http://schemas.openxmlformats.org/officeDocument/2006/relationships" id="259" r:id="R5ffa5baba24f4903"/>
    <p:sldId xmlns:r="http://schemas.openxmlformats.org/officeDocument/2006/relationships" id="260" r:id="R7a092ce56d0d4a38"/>
    <p:sldId xmlns:r="http://schemas.openxmlformats.org/officeDocument/2006/relationships" id="261" r:id="R3c3a5db2376841df"/>
    <p:sldId xmlns:r="http://schemas.openxmlformats.org/officeDocument/2006/relationships" id="262" r:id="R6626e403ebf045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84ae54167f49eb" /><Relationship Type="http://schemas.openxmlformats.org/officeDocument/2006/relationships/slide" Target="/ppt/slides/slide1.xml" Id="R2cedde74902d4a9b" /><Relationship Type="http://schemas.openxmlformats.org/officeDocument/2006/relationships/slide" Target="/ppt/slides/slide2.xml" Id="R469103dc42ba4897" /><Relationship Type="http://schemas.openxmlformats.org/officeDocument/2006/relationships/slide" Target="/ppt/slides/slide3.xml" Id="Rb11b110ce5db4b92" /><Relationship Type="http://schemas.openxmlformats.org/officeDocument/2006/relationships/slide" Target="/ppt/slides/slide4.xml" Id="R5ffa5baba24f4903" /><Relationship Type="http://schemas.openxmlformats.org/officeDocument/2006/relationships/slide" Target="/ppt/slides/slide5.xml" Id="R7a092ce56d0d4a38" /><Relationship Type="http://schemas.openxmlformats.org/officeDocument/2006/relationships/slide" Target="/ppt/slides/slide6.xml" Id="R3c3a5db2376841df" /><Relationship Type="http://schemas.openxmlformats.org/officeDocument/2006/relationships/slide" Target="/ppt/slides/slide7.xml" Id="R6626e403ebf045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d88f08e9e40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4e00c25f34610" /><Relationship Type="http://schemas.openxmlformats.org/officeDocument/2006/relationships/theme" Target="/ppt/slideMasters/theme/theme1.xml" Id="R5cc3099009a545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54e00c25f346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bdb4984914b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cff7f18544f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5b25a6c604d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2ad71419c4a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8bb1a6e0f46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05903fd5649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84414773e40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JSY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JSY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957 086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1 256 107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SYRSTAD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995 233 428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JSY AS</a:t>
            </a:r>
          </a:p>
        </p:txBody>
      </p:sp>
    </p:spTree>
  </p:cSld>
  <p:clrMapOvr>
    <a:masterClrMapping xmlns:a="http://schemas.openxmlformats.org/drawingml/2006/main"/>
  </p:clrMapOvr>
</p:sld>
</file>