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864cdf425c48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3de0d22e014eda"/>
  </p:sldMasterIdLst>
  <p:sldIdLst>
    <p:sldId xmlns:r="http://schemas.openxmlformats.org/officeDocument/2006/relationships" id="256" r:id="R7cdbaf0b6bee4274"/>
    <p:sldId xmlns:r="http://schemas.openxmlformats.org/officeDocument/2006/relationships" id="257" r:id="Rce053246dd5844dc"/>
    <p:sldId xmlns:r="http://schemas.openxmlformats.org/officeDocument/2006/relationships" id="258" r:id="Rca10986069114e95"/>
    <p:sldId xmlns:r="http://schemas.openxmlformats.org/officeDocument/2006/relationships" id="259" r:id="Rb2b8edf577f04841"/>
    <p:sldId xmlns:r="http://schemas.openxmlformats.org/officeDocument/2006/relationships" id="260" r:id="R14dd206997fb4d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3de0d22e014eda" /><Relationship Type="http://schemas.openxmlformats.org/officeDocument/2006/relationships/slide" Target="/ppt/slides/slide1.xml" Id="R7cdbaf0b6bee4274" /><Relationship Type="http://schemas.openxmlformats.org/officeDocument/2006/relationships/slide" Target="/ppt/slides/slide2.xml" Id="Rce053246dd5844dc" /><Relationship Type="http://schemas.openxmlformats.org/officeDocument/2006/relationships/slide" Target="/ppt/slides/slide3.xml" Id="Rca10986069114e95" /><Relationship Type="http://schemas.openxmlformats.org/officeDocument/2006/relationships/slide" Target="/ppt/slides/slide4.xml" Id="Rb2b8edf577f04841" /><Relationship Type="http://schemas.openxmlformats.org/officeDocument/2006/relationships/slide" Target="/ppt/slides/slide5.xml" Id="R14dd206997fb4d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b4c155abef44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7aad7dff49455c" /><Relationship Type="http://schemas.openxmlformats.org/officeDocument/2006/relationships/theme" Target="/ppt/slideMasters/theme/theme1.xml" Id="R70eb732f09274e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7aad7dff4945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6d5c586ab24b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db2c5246b47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c44cc52d194e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c4b43672ad4d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0d0373612f43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WTG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WTG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WTG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WTG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WTG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WTG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995 232 898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WTG HOLDING AS</a:t>
            </a:r>
          </a:p>
        </p:txBody>
      </p:sp>
    </p:spTree>
  </p:cSld>
  <p:clrMapOvr>
    <a:masterClrMapping xmlns:a="http://schemas.openxmlformats.org/drawingml/2006/main"/>
  </p:clrMapOvr>
</p:sld>
</file>