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f744c74ac8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8d10727fe4200"/>
  </p:sldMasterIdLst>
  <p:sldIdLst>
    <p:sldId xmlns:r="http://schemas.openxmlformats.org/officeDocument/2006/relationships" id="256" r:id="Rcf8c45caf6d04a30"/>
    <p:sldId xmlns:r="http://schemas.openxmlformats.org/officeDocument/2006/relationships" id="257" r:id="Rf5a495cc517947ea"/>
    <p:sldId xmlns:r="http://schemas.openxmlformats.org/officeDocument/2006/relationships" id="258" r:id="Refd6e9ff0431481f"/>
    <p:sldId xmlns:r="http://schemas.openxmlformats.org/officeDocument/2006/relationships" id="259" r:id="R39c6cb550adb4aab"/>
    <p:sldId xmlns:r="http://schemas.openxmlformats.org/officeDocument/2006/relationships" id="260" r:id="R8379f6b310c543ba"/>
    <p:sldId xmlns:r="http://schemas.openxmlformats.org/officeDocument/2006/relationships" id="261" r:id="R2916121dcfd747be"/>
    <p:sldId xmlns:r="http://schemas.openxmlformats.org/officeDocument/2006/relationships" id="262" r:id="Redbf55447bd845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8d10727fe4200" /><Relationship Type="http://schemas.openxmlformats.org/officeDocument/2006/relationships/slide" Target="/ppt/slides/slide1.xml" Id="Rcf8c45caf6d04a30" /><Relationship Type="http://schemas.openxmlformats.org/officeDocument/2006/relationships/slide" Target="/ppt/slides/slide2.xml" Id="Rf5a495cc517947ea" /><Relationship Type="http://schemas.openxmlformats.org/officeDocument/2006/relationships/slide" Target="/ppt/slides/slide3.xml" Id="Refd6e9ff0431481f" /><Relationship Type="http://schemas.openxmlformats.org/officeDocument/2006/relationships/slide" Target="/ppt/slides/slide4.xml" Id="R39c6cb550adb4aab" /><Relationship Type="http://schemas.openxmlformats.org/officeDocument/2006/relationships/slide" Target="/ppt/slides/slide5.xml" Id="R8379f6b310c543ba" /><Relationship Type="http://schemas.openxmlformats.org/officeDocument/2006/relationships/slide" Target="/ppt/slides/slide6.xml" Id="R2916121dcfd747be" /><Relationship Type="http://schemas.openxmlformats.org/officeDocument/2006/relationships/slide" Target="/ppt/slides/slide7.xml" Id="Redbf55447bd845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25c4c15f84e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6e964e5e7469d" /><Relationship Type="http://schemas.openxmlformats.org/officeDocument/2006/relationships/theme" Target="/ppt/slideMasters/theme/theme1.xml" Id="R4f42d221599d46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6e964e5e746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72f82611f4d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6fa76214e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996d59d0e4d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06caf8b4049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8398be8bf4c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76b30574e4b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83f702c7c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 &amp; BEDRIFT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&amp; BEDRIFT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 &amp; BEDRIFT VVS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&amp; BEDRIFT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&amp; BEDRIFT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&amp; BEDRIFT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6 910 347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365 025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4 661 289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&amp; BEDRIFT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HILLEREN JAN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&amp; BEDRIFT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Hauglandshella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995 232 502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&amp; BEDRIFT VVS AS</a:t>
            </a:r>
          </a:p>
        </p:txBody>
      </p:sp>
    </p:spTree>
  </p:cSld>
  <p:clrMapOvr>
    <a:masterClrMapping xmlns:a="http://schemas.openxmlformats.org/drawingml/2006/main"/>
  </p:clrMapOvr>
</p:sld>
</file>