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6367e55f3c47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c5babe7124be5"/>
  </p:sldMasterIdLst>
  <p:sldIdLst>
    <p:sldId xmlns:r="http://schemas.openxmlformats.org/officeDocument/2006/relationships" id="256" r:id="R759866fdcf8f4c70"/>
    <p:sldId xmlns:r="http://schemas.openxmlformats.org/officeDocument/2006/relationships" id="257" r:id="Ra8d66ad25381405f"/>
    <p:sldId xmlns:r="http://schemas.openxmlformats.org/officeDocument/2006/relationships" id="258" r:id="R6abaad88229249ac"/>
    <p:sldId xmlns:r="http://schemas.openxmlformats.org/officeDocument/2006/relationships" id="259" r:id="R7b54f803e1e64e5e"/>
    <p:sldId xmlns:r="http://schemas.openxmlformats.org/officeDocument/2006/relationships" id="260" r:id="Re584af01f1c9428c"/>
    <p:sldId xmlns:r="http://schemas.openxmlformats.org/officeDocument/2006/relationships" id="261" r:id="R8762348f471c4ebe"/>
    <p:sldId xmlns:r="http://schemas.openxmlformats.org/officeDocument/2006/relationships" id="262" r:id="R0d845a657b8a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c5babe7124be5" /><Relationship Type="http://schemas.openxmlformats.org/officeDocument/2006/relationships/slide" Target="/ppt/slides/slide1.xml" Id="R759866fdcf8f4c70" /><Relationship Type="http://schemas.openxmlformats.org/officeDocument/2006/relationships/slide" Target="/ppt/slides/slide2.xml" Id="Ra8d66ad25381405f" /><Relationship Type="http://schemas.openxmlformats.org/officeDocument/2006/relationships/slide" Target="/ppt/slides/slide3.xml" Id="R6abaad88229249ac" /><Relationship Type="http://schemas.openxmlformats.org/officeDocument/2006/relationships/slide" Target="/ppt/slides/slide4.xml" Id="R7b54f803e1e64e5e" /><Relationship Type="http://schemas.openxmlformats.org/officeDocument/2006/relationships/slide" Target="/ppt/slides/slide5.xml" Id="Re584af01f1c9428c" /><Relationship Type="http://schemas.openxmlformats.org/officeDocument/2006/relationships/slide" Target="/ppt/slides/slide6.xml" Id="R8762348f471c4ebe" /><Relationship Type="http://schemas.openxmlformats.org/officeDocument/2006/relationships/slide" Target="/ppt/slides/slide7.xml" Id="R0d845a657b8a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babcab01546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e8a81aa544ed" /><Relationship Type="http://schemas.openxmlformats.org/officeDocument/2006/relationships/theme" Target="/ppt/slideMasters/theme/theme1.xml" Id="R2502d8736762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3de8a81aa544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6274fa8d04e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e58aede4543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abd659ec1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d28a3fc1248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efc3b349a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23405968f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72419fcd0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GUTTA PÅ 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GUTTA PÅ HAUGEN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94 617 512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4 133 195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3 071 670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10 100 677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30 828 416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SVELLET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85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post@gutta.no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www.gutta.no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995 232 227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GUTTA PÅ HAUGEN AS</a:t>
            </a:r>
          </a:p>
        </p:txBody>
      </p:sp>
    </p:spTree>
  </p:cSld>
  <p:clrMapOvr>
    <a:masterClrMapping xmlns:a="http://schemas.openxmlformats.org/drawingml/2006/main"/>
  </p:clrMapOvr>
</p:sld>
</file>