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8848931f24d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ff7f44cf9473d"/>
  </p:sldMasterIdLst>
  <p:sldIdLst>
    <p:sldId xmlns:r="http://schemas.openxmlformats.org/officeDocument/2006/relationships" id="256" r:id="R4fea5a29d34e4dea"/>
    <p:sldId xmlns:r="http://schemas.openxmlformats.org/officeDocument/2006/relationships" id="257" r:id="Rf771ebd4a7ac487f"/>
    <p:sldId xmlns:r="http://schemas.openxmlformats.org/officeDocument/2006/relationships" id="258" r:id="R3f84fc6fd1d14ab0"/>
    <p:sldId xmlns:r="http://schemas.openxmlformats.org/officeDocument/2006/relationships" id="259" r:id="R192aca0b108b49c3"/>
    <p:sldId xmlns:r="http://schemas.openxmlformats.org/officeDocument/2006/relationships" id="260" r:id="Rfc888a8182b0485b"/>
    <p:sldId xmlns:r="http://schemas.openxmlformats.org/officeDocument/2006/relationships" id="261" r:id="R00046992ceaf4665"/>
    <p:sldId xmlns:r="http://schemas.openxmlformats.org/officeDocument/2006/relationships" id="262" r:id="Rbeb6079abd1e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ff7f44cf9473d" /><Relationship Type="http://schemas.openxmlformats.org/officeDocument/2006/relationships/slide" Target="/ppt/slides/slide1.xml" Id="R4fea5a29d34e4dea" /><Relationship Type="http://schemas.openxmlformats.org/officeDocument/2006/relationships/slide" Target="/ppt/slides/slide2.xml" Id="Rf771ebd4a7ac487f" /><Relationship Type="http://schemas.openxmlformats.org/officeDocument/2006/relationships/slide" Target="/ppt/slides/slide3.xml" Id="R3f84fc6fd1d14ab0" /><Relationship Type="http://schemas.openxmlformats.org/officeDocument/2006/relationships/slide" Target="/ppt/slides/slide4.xml" Id="R192aca0b108b49c3" /><Relationship Type="http://schemas.openxmlformats.org/officeDocument/2006/relationships/slide" Target="/ppt/slides/slide5.xml" Id="Rfc888a8182b0485b" /><Relationship Type="http://schemas.openxmlformats.org/officeDocument/2006/relationships/slide" Target="/ppt/slides/slide6.xml" Id="R00046992ceaf4665" /><Relationship Type="http://schemas.openxmlformats.org/officeDocument/2006/relationships/slide" Target="/ppt/slides/slide7.xml" Id="Rbeb6079abd1e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f7b5f9cf7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1b6c4809d458f" /><Relationship Type="http://schemas.openxmlformats.org/officeDocument/2006/relationships/theme" Target="/ppt/slideMasters/theme/theme1.xml" Id="R43d062855b3e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41b6c4809d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e0d71f84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83e2c583e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31795369c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75c0981f1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b7f2f87a4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d3fe4a38e4b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59c4ac316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NORVIKING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NORVIKING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BJØRN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Aronnesveien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995 227 436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NORVIKING AS</a:t>
            </a:r>
          </a:p>
        </p:txBody>
      </p:sp>
    </p:spTree>
  </p:cSld>
  <p:clrMapOvr>
    <a:masterClrMapping xmlns:a="http://schemas.openxmlformats.org/drawingml/2006/main"/>
  </p:clrMapOvr>
</p:sld>
</file>