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217773f56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ff2299b654108"/>
  </p:sldMasterIdLst>
  <p:sldIdLst>
    <p:sldId xmlns:r="http://schemas.openxmlformats.org/officeDocument/2006/relationships" id="256" r:id="R5994dec0212c4aca"/>
    <p:sldId xmlns:r="http://schemas.openxmlformats.org/officeDocument/2006/relationships" id="257" r:id="R326fef4b654c4111"/>
    <p:sldId xmlns:r="http://schemas.openxmlformats.org/officeDocument/2006/relationships" id="258" r:id="R03bb129d730c440b"/>
    <p:sldId xmlns:r="http://schemas.openxmlformats.org/officeDocument/2006/relationships" id="259" r:id="Rfaf35c728f0545f4"/>
    <p:sldId xmlns:r="http://schemas.openxmlformats.org/officeDocument/2006/relationships" id="260" r:id="R3ffe4c3bc8bb4d99"/>
    <p:sldId xmlns:r="http://schemas.openxmlformats.org/officeDocument/2006/relationships" id="261" r:id="R713e5562bbcd4d8d"/>
    <p:sldId xmlns:r="http://schemas.openxmlformats.org/officeDocument/2006/relationships" id="262" r:id="Rd4d9b4fa8b64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ff2299b654108" /><Relationship Type="http://schemas.openxmlformats.org/officeDocument/2006/relationships/slide" Target="/ppt/slides/slide1.xml" Id="R5994dec0212c4aca" /><Relationship Type="http://schemas.openxmlformats.org/officeDocument/2006/relationships/slide" Target="/ppt/slides/slide2.xml" Id="R326fef4b654c4111" /><Relationship Type="http://schemas.openxmlformats.org/officeDocument/2006/relationships/slide" Target="/ppt/slides/slide3.xml" Id="R03bb129d730c440b" /><Relationship Type="http://schemas.openxmlformats.org/officeDocument/2006/relationships/slide" Target="/ppt/slides/slide4.xml" Id="Rfaf35c728f0545f4" /><Relationship Type="http://schemas.openxmlformats.org/officeDocument/2006/relationships/slide" Target="/ppt/slides/slide5.xml" Id="R3ffe4c3bc8bb4d99" /><Relationship Type="http://schemas.openxmlformats.org/officeDocument/2006/relationships/slide" Target="/ppt/slides/slide6.xml" Id="R713e5562bbcd4d8d" /><Relationship Type="http://schemas.openxmlformats.org/officeDocument/2006/relationships/slide" Target="/ppt/slides/slide7.xml" Id="Rd4d9b4fa8b64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3ae8eb26d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fc99a356f4ec0" /><Relationship Type="http://schemas.openxmlformats.org/officeDocument/2006/relationships/theme" Target="/ppt/slideMasters/theme/theme1.xml" Id="Ra2a5f545a39b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ffc99a356f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6c6a53e3c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f02f36c5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c20bd5b14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06f458396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6cc8e881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ff24a968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37725b0eb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GUSTAD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16 042 082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1 366 134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952 334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3 573 088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10 533 242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GUSTAD ODD HALVOR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Bådalsveien 762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6531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51 48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995 223 074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GUSTAD AS</a:t>
            </a:r>
          </a:p>
        </p:txBody>
      </p:sp>
    </p:spTree>
  </p:cSld>
  <p:clrMapOvr>
    <a:masterClrMapping xmlns:a="http://schemas.openxmlformats.org/drawingml/2006/main"/>
  </p:clrMapOvr>
</p:sld>
</file>