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8e88d42bdb4a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0c9f83640041f6"/>
  </p:sldMasterIdLst>
  <p:sldIdLst>
    <p:sldId xmlns:r="http://schemas.openxmlformats.org/officeDocument/2006/relationships" id="256" r:id="R7fdbec37cd0b4c03"/>
    <p:sldId xmlns:r="http://schemas.openxmlformats.org/officeDocument/2006/relationships" id="257" r:id="Rdf70f0d778d04a3c"/>
    <p:sldId xmlns:r="http://schemas.openxmlformats.org/officeDocument/2006/relationships" id="258" r:id="Re0b5541506e6479c"/>
    <p:sldId xmlns:r="http://schemas.openxmlformats.org/officeDocument/2006/relationships" id="259" r:id="R293748c867434d04"/>
    <p:sldId xmlns:r="http://schemas.openxmlformats.org/officeDocument/2006/relationships" id="260" r:id="Rb55061ba7faa4c78"/>
    <p:sldId xmlns:r="http://schemas.openxmlformats.org/officeDocument/2006/relationships" id="261" r:id="Reff7bf2298114d40"/>
    <p:sldId xmlns:r="http://schemas.openxmlformats.org/officeDocument/2006/relationships" id="262" r:id="R2ce36e6893eb43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0c9f83640041f6" /><Relationship Type="http://schemas.openxmlformats.org/officeDocument/2006/relationships/slide" Target="/ppt/slides/slide1.xml" Id="R7fdbec37cd0b4c03" /><Relationship Type="http://schemas.openxmlformats.org/officeDocument/2006/relationships/slide" Target="/ppt/slides/slide2.xml" Id="Rdf70f0d778d04a3c" /><Relationship Type="http://schemas.openxmlformats.org/officeDocument/2006/relationships/slide" Target="/ppt/slides/slide3.xml" Id="Re0b5541506e6479c" /><Relationship Type="http://schemas.openxmlformats.org/officeDocument/2006/relationships/slide" Target="/ppt/slides/slide4.xml" Id="R293748c867434d04" /><Relationship Type="http://schemas.openxmlformats.org/officeDocument/2006/relationships/slide" Target="/ppt/slides/slide5.xml" Id="Rb55061ba7faa4c78" /><Relationship Type="http://schemas.openxmlformats.org/officeDocument/2006/relationships/slide" Target="/ppt/slides/slide6.xml" Id="Reff7bf2298114d40" /><Relationship Type="http://schemas.openxmlformats.org/officeDocument/2006/relationships/slide" Target="/ppt/slides/slide7.xml" Id="R2ce36e6893eb43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e889848354e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4efda33aa4ccc" /><Relationship Type="http://schemas.openxmlformats.org/officeDocument/2006/relationships/theme" Target="/ppt/slideMasters/theme/theme1.xml" Id="R6c116bfdff6549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34efda33aa4c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5d01c65dc42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a2e9ee43f48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b54fb14b54f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f9e210d664e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4f2ce113e4f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8ceb4747442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407eee01244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STIG FEYLING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FEYLING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 FEYLING CONSULTING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FEYLING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FEYLING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FEYLING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1 604 875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1 644 378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FEYLING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FEYLING STIG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FEYLING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Krysantemumhagen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995 222 787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FEYLING CONSULTING AS</a:t>
            </a:r>
          </a:p>
        </p:txBody>
      </p:sp>
    </p:spTree>
  </p:cSld>
  <p:clrMapOvr>
    <a:masterClrMapping xmlns:a="http://schemas.openxmlformats.org/drawingml/2006/main"/>
  </p:clrMapOvr>
</p:sld>
</file>