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ee80d2958a48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6d0af5feab453c"/>
  </p:sldMasterIdLst>
  <p:sldIdLst>
    <p:sldId xmlns:r="http://schemas.openxmlformats.org/officeDocument/2006/relationships" id="256" r:id="Rddca1e9f724c4529"/>
    <p:sldId xmlns:r="http://schemas.openxmlformats.org/officeDocument/2006/relationships" id="257" r:id="R117e1d57c2f54ab6"/>
    <p:sldId xmlns:r="http://schemas.openxmlformats.org/officeDocument/2006/relationships" id="258" r:id="Raa4958e5a8544bb8"/>
    <p:sldId xmlns:r="http://schemas.openxmlformats.org/officeDocument/2006/relationships" id="259" r:id="Rcf46386d14b14760"/>
    <p:sldId xmlns:r="http://schemas.openxmlformats.org/officeDocument/2006/relationships" id="260" r:id="R4effc71eed244902"/>
    <p:sldId xmlns:r="http://schemas.openxmlformats.org/officeDocument/2006/relationships" id="261" r:id="Rba010d7b96eb494d"/>
    <p:sldId xmlns:r="http://schemas.openxmlformats.org/officeDocument/2006/relationships" id="262" r:id="R0e1d9ebc53d045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6d0af5feab453c" /><Relationship Type="http://schemas.openxmlformats.org/officeDocument/2006/relationships/slide" Target="/ppt/slides/slide1.xml" Id="Rddca1e9f724c4529" /><Relationship Type="http://schemas.openxmlformats.org/officeDocument/2006/relationships/slide" Target="/ppt/slides/slide2.xml" Id="R117e1d57c2f54ab6" /><Relationship Type="http://schemas.openxmlformats.org/officeDocument/2006/relationships/slide" Target="/ppt/slides/slide3.xml" Id="Raa4958e5a8544bb8" /><Relationship Type="http://schemas.openxmlformats.org/officeDocument/2006/relationships/slide" Target="/ppt/slides/slide4.xml" Id="Rcf46386d14b14760" /><Relationship Type="http://schemas.openxmlformats.org/officeDocument/2006/relationships/slide" Target="/ppt/slides/slide5.xml" Id="R4effc71eed244902" /><Relationship Type="http://schemas.openxmlformats.org/officeDocument/2006/relationships/slide" Target="/ppt/slides/slide6.xml" Id="Rba010d7b96eb494d" /><Relationship Type="http://schemas.openxmlformats.org/officeDocument/2006/relationships/slide" Target="/ppt/slides/slide7.xml" Id="R0e1d9ebc53d045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731aa4e2b24a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7492a71544a59" /><Relationship Type="http://schemas.openxmlformats.org/officeDocument/2006/relationships/theme" Target="/ppt/slideMasters/theme/theme1.xml" Id="Rcfe9f25d631347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d7492a71544a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72dd2392a48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4cfb41ede49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74da26b4945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dfd67fab541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39a79f04ca42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4495dc3b44a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6599fc1bec4f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KNUTSEN NYK OFFSHORE TANKERS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NYK OFFSHORE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NYK OFFSHORE TANKERS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NYK OFFSHORE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NYK OFFSHORE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NYK OFFSHORE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−9 993 345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949 687 540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4 990 800 317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7 321 399 744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NYK OFFSHORE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NYK HOLDING (EUROPE) B.V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TS SHIPPING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NYK OFFSHORE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Smedasundet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5529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firmapost@knutsenoas.com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www.knotgroup.com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995 221 713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NYK OFFSHORE TANKERS AS</a:t>
            </a:r>
          </a:p>
        </p:txBody>
      </p:sp>
    </p:spTree>
  </p:cSld>
  <p:clrMapOvr>
    <a:masterClrMapping xmlns:a="http://schemas.openxmlformats.org/drawingml/2006/main"/>
  </p:clrMapOvr>
</p:sld>
</file>