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cfb6bfc46348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df38b7cd1348ca"/>
  </p:sldMasterIdLst>
  <p:sldIdLst>
    <p:sldId xmlns:r="http://schemas.openxmlformats.org/officeDocument/2006/relationships" id="256" r:id="Rb69a02b1f97846ce"/>
    <p:sldId xmlns:r="http://schemas.openxmlformats.org/officeDocument/2006/relationships" id="257" r:id="Rdccb7040d43a4a50"/>
    <p:sldId xmlns:r="http://schemas.openxmlformats.org/officeDocument/2006/relationships" id="258" r:id="R6fd8f8216b744a5d"/>
    <p:sldId xmlns:r="http://schemas.openxmlformats.org/officeDocument/2006/relationships" id="259" r:id="Rf5b7ea286608492e"/>
    <p:sldId xmlns:r="http://schemas.openxmlformats.org/officeDocument/2006/relationships" id="260" r:id="Rb2dd90d634d0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f38b7cd1348ca" /><Relationship Type="http://schemas.openxmlformats.org/officeDocument/2006/relationships/slide" Target="/ppt/slides/slide1.xml" Id="Rb69a02b1f97846ce" /><Relationship Type="http://schemas.openxmlformats.org/officeDocument/2006/relationships/slide" Target="/ppt/slides/slide2.xml" Id="Rdccb7040d43a4a50" /><Relationship Type="http://schemas.openxmlformats.org/officeDocument/2006/relationships/slide" Target="/ppt/slides/slide3.xml" Id="R6fd8f8216b744a5d" /><Relationship Type="http://schemas.openxmlformats.org/officeDocument/2006/relationships/slide" Target="/ppt/slides/slide4.xml" Id="Rf5b7ea286608492e" /><Relationship Type="http://schemas.openxmlformats.org/officeDocument/2006/relationships/slide" Target="/ppt/slides/slide5.xml" Id="Rb2dd90d634d0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2598f22664e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134862b4c462e" /><Relationship Type="http://schemas.openxmlformats.org/officeDocument/2006/relationships/theme" Target="/ppt/slideMasters/theme/theme1.xml" Id="R1dcb18388f2e4e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2134862b4c46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3a9014b444e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66484cb574f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a36442c8445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4757d26fb42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1c6f77bd14b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HURLEN BIL &amp;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HURLEN BIL &amp;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HURLEN BIL &amp; MASKIN ble etablert [år] og holder til i Hildre.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HURLEN BIL &amp;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HURLEN BIL &amp;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HURLEN BIL &amp;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Hildrestrandvegen 994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6272 Hildre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we-hu@online.no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995 217 821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HURLEN BIL &amp; MASKIN</a:t>
            </a:r>
          </a:p>
        </p:txBody>
      </p:sp>
    </p:spTree>
  </p:cSld>
  <p:clrMapOvr>
    <a:masterClrMapping xmlns:a="http://schemas.openxmlformats.org/drawingml/2006/main"/>
  </p:clrMapOvr>
</p:sld>
</file>