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c57dff9a4946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d0dbfb4559412e"/>
  </p:sldMasterIdLst>
  <p:sldIdLst>
    <p:sldId xmlns:r="http://schemas.openxmlformats.org/officeDocument/2006/relationships" id="256" r:id="R9b5eec0f4dcc46c6"/>
    <p:sldId xmlns:r="http://schemas.openxmlformats.org/officeDocument/2006/relationships" id="257" r:id="R1b5cd4193655459a"/>
    <p:sldId xmlns:r="http://schemas.openxmlformats.org/officeDocument/2006/relationships" id="258" r:id="Rd5547584d6cf4db9"/>
    <p:sldId xmlns:r="http://schemas.openxmlformats.org/officeDocument/2006/relationships" id="259" r:id="Rc1b92468ee4e4280"/>
    <p:sldId xmlns:r="http://schemas.openxmlformats.org/officeDocument/2006/relationships" id="260" r:id="Rf328a13113fd4720"/>
    <p:sldId xmlns:r="http://schemas.openxmlformats.org/officeDocument/2006/relationships" id="261" r:id="R29d028029fc042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d0dbfb4559412e" /><Relationship Type="http://schemas.openxmlformats.org/officeDocument/2006/relationships/slide" Target="/ppt/slides/slide1.xml" Id="R9b5eec0f4dcc46c6" /><Relationship Type="http://schemas.openxmlformats.org/officeDocument/2006/relationships/slide" Target="/ppt/slides/slide2.xml" Id="R1b5cd4193655459a" /><Relationship Type="http://schemas.openxmlformats.org/officeDocument/2006/relationships/slide" Target="/ppt/slides/slide3.xml" Id="Rd5547584d6cf4db9" /><Relationship Type="http://schemas.openxmlformats.org/officeDocument/2006/relationships/slide" Target="/ppt/slides/slide4.xml" Id="Rc1b92468ee4e4280" /><Relationship Type="http://schemas.openxmlformats.org/officeDocument/2006/relationships/slide" Target="/ppt/slides/slide5.xml" Id="Rf328a13113fd4720" /><Relationship Type="http://schemas.openxmlformats.org/officeDocument/2006/relationships/slide" Target="/ppt/slides/slide6.xml" Id="R29d028029fc042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87b68f8f6849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3fcf8c0444c40" /><Relationship Type="http://schemas.openxmlformats.org/officeDocument/2006/relationships/theme" Target="/ppt/slideMasters/theme/theme1.xml" Id="Rf1baf1e2f80341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83fcf8c0444c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06b53979347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5576c10f746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8025257314c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12fa3e12646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65a5f7ce141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a01f00e764d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HURLEN BIL &amp;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HURLEN BIL &amp;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HURLEN BIL &amp;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HURLEN BIL &amp;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HURLEN BIL &amp;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HURLEN BIL &amp;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Hildrestrandvegen 994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6272 Hildre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we-hu@online.no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995 217 821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HURLEN BIL &amp; MASKIN</a:t>
            </a:r>
          </a:p>
        </p:txBody>
      </p:sp>
    </p:spTree>
  </p:cSld>
  <p:clrMapOvr>
    <a:masterClrMapping xmlns:a="http://schemas.openxmlformats.org/drawingml/2006/main"/>
  </p:clrMapOvr>
</p:sld>
</file>