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c33285ac0e642c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82a702b078a4a80"/>
  </p:sldMasterIdLst>
  <p:sldIdLst>
    <p:sldId xmlns:r="http://schemas.openxmlformats.org/officeDocument/2006/relationships" id="256" r:id="R0050a304ab9f49c0"/>
    <p:sldId xmlns:r="http://schemas.openxmlformats.org/officeDocument/2006/relationships" id="257" r:id="Rdab8621049d84829"/>
    <p:sldId xmlns:r="http://schemas.openxmlformats.org/officeDocument/2006/relationships" id="258" r:id="R8e77805f0d1648f8"/>
    <p:sldId xmlns:r="http://schemas.openxmlformats.org/officeDocument/2006/relationships" id="259" r:id="Ra59c01bdcab74388"/>
    <p:sldId xmlns:r="http://schemas.openxmlformats.org/officeDocument/2006/relationships" id="260" r:id="R48d9f532e9274e24"/>
    <p:sldId xmlns:r="http://schemas.openxmlformats.org/officeDocument/2006/relationships" id="261" r:id="Rb5cb016c50784af3"/>
    <p:sldId xmlns:r="http://schemas.openxmlformats.org/officeDocument/2006/relationships" id="262" r:id="R06feba065d9f46a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82a702b078a4a80" /><Relationship Type="http://schemas.openxmlformats.org/officeDocument/2006/relationships/slide" Target="/ppt/slides/slide1.xml" Id="R0050a304ab9f49c0" /><Relationship Type="http://schemas.openxmlformats.org/officeDocument/2006/relationships/slide" Target="/ppt/slides/slide2.xml" Id="Rdab8621049d84829" /><Relationship Type="http://schemas.openxmlformats.org/officeDocument/2006/relationships/slide" Target="/ppt/slides/slide3.xml" Id="R8e77805f0d1648f8" /><Relationship Type="http://schemas.openxmlformats.org/officeDocument/2006/relationships/slide" Target="/ppt/slides/slide4.xml" Id="Ra59c01bdcab74388" /><Relationship Type="http://schemas.openxmlformats.org/officeDocument/2006/relationships/slide" Target="/ppt/slides/slide5.xml" Id="R48d9f532e9274e24" /><Relationship Type="http://schemas.openxmlformats.org/officeDocument/2006/relationships/slide" Target="/ppt/slides/slide6.xml" Id="Rb5cb016c50784af3" /><Relationship Type="http://schemas.openxmlformats.org/officeDocument/2006/relationships/slide" Target="/ppt/slides/slide7.xml" Id="R06feba065d9f46a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fb76d84309d4da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a72e00786d4160" /><Relationship Type="http://schemas.openxmlformats.org/officeDocument/2006/relationships/theme" Target="/ppt/slideMasters/theme/theme1.xml" Id="R63fe980870b04a1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fa72e00786d416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fd42a9fbad455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ada3264794f406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b432626394d4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ccebcbd2d641c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3d717922542480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04aa5c538f451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6da5eaf69904fd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EN HJELPENDE HÅND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 HJELPENDE HÅND AS ble etablert [år] og holder til i Mathopen.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2 654 907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−449 562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−343 165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2 397 121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2 995 468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JENSEN HILDEGUNN AGA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Kongsmyrveien 39F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5174 Mathopen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995 217 031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EN HJELPENDE HÅND AS</a:t>
            </a:r>
          </a:p>
        </p:txBody>
      </p:sp>
    </p:spTree>
  </p:cSld>
  <p:clrMapOvr>
    <a:masterClrMapping xmlns:a="http://schemas.openxmlformats.org/drawingml/2006/main"/>
  </p:clrMapOvr>
</p:sld>
</file>