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4b64ab8d9446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195f9c894a4aca"/>
  </p:sldMasterIdLst>
  <p:sldIdLst>
    <p:sldId xmlns:r="http://schemas.openxmlformats.org/officeDocument/2006/relationships" id="256" r:id="Rcf48edf6bb2048a4"/>
    <p:sldId xmlns:r="http://schemas.openxmlformats.org/officeDocument/2006/relationships" id="257" r:id="R20bde0a9a5804b30"/>
    <p:sldId xmlns:r="http://schemas.openxmlformats.org/officeDocument/2006/relationships" id="258" r:id="Rd5a6d118ff814bb0"/>
    <p:sldId xmlns:r="http://schemas.openxmlformats.org/officeDocument/2006/relationships" id="259" r:id="R5c777e873b4c48ae"/>
    <p:sldId xmlns:r="http://schemas.openxmlformats.org/officeDocument/2006/relationships" id="260" r:id="Rd610361514c249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95f9c894a4aca" /><Relationship Type="http://schemas.openxmlformats.org/officeDocument/2006/relationships/slide" Target="/ppt/slides/slide1.xml" Id="Rcf48edf6bb2048a4" /><Relationship Type="http://schemas.openxmlformats.org/officeDocument/2006/relationships/slide" Target="/ppt/slides/slide2.xml" Id="R20bde0a9a5804b30" /><Relationship Type="http://schemas.openxmlformats.org/officeDocument/2006/relationships/slide" Target="/ppt/slides/slide3.xml" Id="Rd5a6d118ff814bb0" /><Relationship Type="http://schemas.openxmlformats.org/officeDocument/2006/relationships/slide" Target="/ppt/slides/slide4.xml" Id="R5c777e873b4c48ae" /><Relationship Type="http://schemas.openxmlformats.org/officeDocument/2006/relationships/slide" Target="/ppt/slides/slide5.xml" Id="Rd610361514c249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067c4086d45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0232f66cc4ef9" /><Relationship Type="http://schemas.openxmlformats.org/officeDocument/2006/relationships/theme" Target="/ppt/slideMasters/theme/theme1.xml" Id="Rb454c52380c4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0232f66cc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8261e68074f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8290794844c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845e6ec374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65adbc1eb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6ad934770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DOROTA DAWIDOWICZ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DOROTA DAWIDOWICZ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81 96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do-da@online.no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995 206 552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