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6018e2e22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534c456a1497e"/>
  </p:sldMasterIdLst>
  <p:sldIdLst>
    <p:sldId xmlns:r="http://schemas.openxmlformats.org/officeDocument/2006/relationships" id="256" r:id="R546ea70431be4b57"/>
    <p:sldId xmlns:r="http://schemas.openxmlformats.org/officeDocument/2006/relationships" id="257" r:id="R0bda50cd5bc44ea7"/>
    <p:sldId xmlns:r="http://schemas.openxmlformats.org/officeDocument/2006/relationships" id="258" r:id="Rc76db1d6741d4f68"/>
    <p:sldId xmlns:r="http://schemas.openxmlformats.org/officeDocument/2006/relationships" id="259" r:id="Re786a3263c344f81"/>
    <p:sldId xmlns:r="http://schemas.openxmlformats.org/officeDocument/2006/relationships" id="260" r:id="Rb52e17a052b7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534c456a1497e" /><Relationship Type="http://schemas.openxmlformats.org/officeDocument/2006/relationships/slide" Target="/ppt/slides/slide1.xml" Id="R546ea70431be4b57" /><Relationship Type="http://schemas.openxmlformats.org/officeDocument/2006/relationships/slide" Target="/ppt/slides/slide2.xml" Id="R0bda50cd5bc44ea7" /><Relationship Type="http://schemas.openxmlformats.org/officeDocument/2006/relationships/slide" Target="/ppt/slides/slide3.xml" Id="Rc76db1d6741d4f68" /><Relationship Type="http://schemas.openxmlformats.org/officeDocument/2006/relationships/slide" Target="/ppt/slides/slide4.xml" Id="Re786a3263c344f81" /><Relationship Type="http://schemas.openxmlformats.org/officeDocument/2006/relationships/slide" Target="/ppt/slides/slide5.xml" Id="Rb52e17a052b7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598e14696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70910125e498f" /><Relationship Type="http://schemas.openxmlformats.org/officeDocument/2006/relationships/theme" Target="/ppt/slideMasters/theme/theme1.xml" Id="R9f95af648252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70910125e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ededcdb2e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c66466470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e37ebd3a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0eb23809b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93df516ea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DOROTA DAWIDOWICZ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DOROTA DAWIDOWICZ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81 96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do-da@online.no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995 206 552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