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9a3a7f3b0744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be6e8e8d143c3"/>
  </p:sldMasterIdLst>
  <p:sldIdLst>
    <p:sldId xmlns:r="http://schemas.openxmlformats.org/officeDocument/2006/relationships" id="256" r:id="R51d239bc026249ba"/>
    <p:sldId xmlns:r="http://schemas.openxmlformats.org/officeDocument/2006/relationships" id="257" r:id="R3fc26460e2fe4db0"/>
    <p:sldId xmlns:r="http://schemas.openxmlformats.org/officeDocument/2006/relationships" id="258" r:id="R422b45dc2474446c"/>
    <p:sldId xmlns:r="http://schemas.openxmlformats.org/officeDocument/2006/relationships" id="259" r:id="R0d96f9373ea34712"/>
    <p:sldId xmlns:r="http://schemas.openxmlformats.org/officeDocument/2006/relationships" id="260" r:id="Rcc4bad2fca9c4d83"/>
    <p:sldId xmlns:r="http://schemas.openxmlformats.org/officeDocument/2006/relationships" id="261" r:id="R522180b39d314131"/>
    <p:sldId xmlns:r="http://schemas.openxmlformats.org/officeDocument/2006/relationships" id="262" r:id="Re88b34983df844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be6e8e8d143c3" /><Relationship Type="http://schemas.openxmlformats.org/officeDocument/2006/relationships/slide" Target="/ppt/slides/slide1.xml" Id="R51d239bc026249ba" /><Relationship Type="http://schemas.openxmlformats.org/officeDocument/2006/relationships/slide" Target="/ppt/slides/slide2.xml" Id="R3fc26460e2fe4db0" /><Relationship Type="http://schemas.openxmlformats.org/officeDocument/2006/relationships/slide" Target="/ppt/slides/slide3.xml" Id="R422b45dc2474446c" /><Relationship Type="http://schemas.openxmlformats.org/officeDocument/2006/relationships/slide" Target="/ppt/slides/slide4.xml" Id="R0d96f9373ea34712" /><Relationship Type="http://schemas.openxmlformats.org/officeDocument/2006/relationships/slide" Target="/ppt/slides/slide5.xml" Id="Rcc4bad2fca9c4d83" /><Relationship Type="http://schemas.openxmlformats.org/officeDocument/2006/relationships/slide" Target="/ppt/slides/slide6.xml" Id="R522180b39d314131" /><Relationship Type="http://schemas.openxmlformats.org/officeDocument/2006/relationships/slide" Target="/ppt/slides/slide7.xml" Id="Re88b34983df844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91381ce4a4b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6eda64ca242d6" /><Relationship Type="http://schemas.openxmlformats.org/officeDocument/2006/relationships/theme" Target="/ppt/slideMasters/theme/theme1.xml" Id="R6356d3a197514b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6eda64ca242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94ccce2ff4f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30251635f45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224244d1c4f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e62e5076046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8bd4019f442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1fb5026fd4a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7cc1157d3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HAGA&amp;BERG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HAGA&amp;BERG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HAGA&amp;BERG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HAGA&amp;BERG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HAGA&amp;BERG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HAGA&amp;BERG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3 063 806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89 888 344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125 868 586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HAGA&amp;BERG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HAGA &amp; 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HAGA&amp;BERG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995 197 782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HAGA&amp;BERG HOLDING AS</a:t>
            </a:r>
          </a:p>
        </p:txBody>
      </p:sp>
    </p:spTree>
  </p:cSld>
  <p:clrMapOvr>
    <a:masterClrMapping xmlns:a="http://schemas.openxmlformats.org/drawingml/2006/main"/>
  </p:clrMapOvr>
</p:sld>
</file>