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1e218119414d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d5777be4f64313"/>
  </p:sldMasterIdLst>
  <p:sldIdLst>
    <p:sldId xmlns:r="http://schemas.openxmlformats.org/officeDocument/2006/relationships" id="256" r:id="Rc1465ff3ef9f432c"/>
    <p:sldId xmlns:r="http://schemas.openxmlformats.org/officeDocument/2006/relationships" id="257" r:id="R321ae6b60ead494e"/>
    <p:sldId xmlns:r="http://schemas.openxmlformats.org/officeDocument/2006/relationships" id="258" r:id="R124b4f2fc314443e"/>
    <p:sldId xmlns:r="http://schemas.openxmlformats.org/officeDocument/2006/relationships" id="259" r:id="Rabce603bf6ec4dff"/>
    <p:sldId xmlns:r="http://schemas.openxmlformats.org/officeDocument/2006/relationships" id="260" r:id="Rfe14450973324256"/>
    <p:sldId xmlns:r="http://schemas.openxmlformats.org/officeDocument/2006/relationships" id="261" r:id="Ree4fdeb9043946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d5777be4f64313" /><Relationship Type="http://schemas.openxmlformats.org/officeDocument/2006/relationships/slide" Target="/ppt/slides/slide1.xml" Id="Rc1465ff3ef9f432c" /><Relationship Type="http://schemas.openxmlformats.org/officeDocument/2006/relationships/slide" Target="/ppt/slides/slide2.xml" Id="R321ae6b60ead494e" /><Relationship Type="http://schemas.openxmlformats.org/officeDocument/2006/relationships/slide" Target="/ppt/slides/slide3.xml" Id="R124b4f2fc314443e" /><Relationship Type="http://schemas.openxmlformats.org/officeDocument/2006/relationships/slide" Target="/ppt/slides/slide4.xml" Id="Rabce603bf6ec4dff" /><Relationship Type="http://schemas.openxmlformats.org/officeDocument/2006/relationships/slide" Target="/ppt/slides/slide5.xml" Id="Rfe14450973324256" /><Relationship Type="http://schemas.openxmlformats.org/officeDocument/2006/relationships/slide" Target="/ppt/slides/slide6.xml" Id="Ree4fdeb9043946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b73d0e5cbd4b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8518575b544fc" /><Relationship Type="http://schemas.openxmlformats.org/officeDocument/2006/relationships/theme" Target="/ppt/slideMasters/theme/theme1.xml" Id="Rbd4c80ad00aa43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a8518575b544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c6e3b260749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376fb45024e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916a355ed44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9e554861e4f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7034dc4e648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0e052faa444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GRETHES GLASSMAGASIN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GRETHES GLASSMAGASIN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GRETHES GLASSMAGASIN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GRETHES GLASSMAGASIN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GRETHES GLASSMAGASIN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GRETHES GLASSMAGASIN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4 928 162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287 183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244 787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723 074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2 156 159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GRETHES GLASSMAGASIN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995 197 685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GRETHES GLASSMAGASIN AS</a:t>
            </a:r>
          </a:p>
        </p:txBody>
      </p:sp>
    </p:spTree>
  </p:cSld>
  <p:clrMapOvr>
    <a:masterClrMapping xmlns:a="http://schemas.openxmlformats.org/drawingml/2006/main"/>
  </p:clrMapOvr>
</p:sld>
</file>