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b420b17b6d4b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37e36892714400"/>
  </p:sldMasterIdLst>
  <p:sldIdLst>
    <p:sldId xmlns:r="http://schemas.openxmlformats.org/officeDocument/2006/relationships" id="256" r:id="Rf6244fafc798477b"/>
    <p:sldId xmlns:r="http://schemas.openxmlformats.org/officeDocument/2006/relationships" id="257" r:id="Ra56bf19b60e44d1a"/>
    <p:sldId xmlns:r="http://schemas.openxmlformats.org/officeDocument/2006/relationships" id="258" r:id="Rfefef5df5c2b4f3c"/>
    <p:sldId xmlns:r="http://schemas.openxmlformats.org/officeDocument/2006/relationships" id="259" r:id="R7688c08489914bc6"/>
    <p:sldId xmlns:r="http://schemas.openxmlformats.org/officeDocument/2006/relationships" id="260" r:id="Re12b24de4e424464"/>
    <p:sldId xmlns:r="http://schemas.openxmlformats.org/officeDocument/2006/relationships" id="261" r:id="R6e9b4210982740f1"/>
    <p:sldId xmlns:r="http://schemas.openxmlformats.org/officeDocument/2006/relationships" id="262" r:id="R41585a491f3645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37e36892714400" /><Relationship Type="http://schemas.openxmlformats.org/officeDocument/2006/relationships/slide" Target="/ppt/slides/slide1.xml" Id="Rf6244fafc798477b" /><Relationship Type="http://schemas.openxmlformats.org/officeDocument/2006/relationships/slide" Target="/ppt/slides/slide2.xml" Id="Ra56bf19b60e44d1a" /><Relationship Type="http://schemas.openxmlformats.org/officeDocument/2006/relationships/slide" Target="/ppt/slides/slide3.xml" Id="Rfefef5df5c2b4f3c" /><Relationship Type="http://schemas.openxmlformats.org/officeDocument/2006/relationships/slide" Target="/ppt/slides/slide4.xml" Id="R7688c08489914bc6" /><Relationship Type="http://schemas.openxmlformats.org/officeDocument/2006/relationships/slide" Target="/ppt/slides/slide5.xml" Id="Re12b24de4e424464" /><Relationship Type="http://schemas.openxmlformats.org/officeDocument/2006/relationships/slide" Target="/ppt/slides/slide6.xml" Id="R6e9b4210982740f1" /><Relationship Type="http://schemas.openxmlformats.org/officeDocument/2006/relationships/slide" Target="/ppt/slides/slide7.xml" Id="R41585a491f3645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2623676cef44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23765da80e484d" /><Relationship Type="http://schemas.openxmlformats.org/officeDocument/2006/relationships/theme" Target="/ppt/slideMasters/theme/theme1.xml" Id="R376c4a7a828244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23765da80e48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462f8eba7848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1e04ddda644b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ae6df3a87c41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71fe6711964d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bd6ad09a7c4c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138ba9723c41c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e20440b654e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RØDSJØ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RØDSJØ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RØDSJØ AS ble etablert [år] og holder til i Husbysjøen.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RØDSJØ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RØDSJØ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RØDSJØ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1 439 185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−246 196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−246 200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351 625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697 224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RØDSJØ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RØDSJØ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RØDSJØ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Lillemotun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7113 Husbysjøen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995 194 686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RØDSJØ AS</a:t>
            </a:r>
          </a:p>
        </p:txBody>
      </p:sp>
    </p:spTree>
  </p:cSld>
  <p:clrMapOvr>
    <a:masterClrMapping xmlns:a="http://schemas.openxmlformats.org/drawingml/2006/main"/>
  </p:clrMapOvr>
</p:sld>
</file>