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94503765f4d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1ea51a40e148f8"/>
  </p:sldMasterIdLst>
  <p:sldIdLst>
    <p:sldId xmlns:r="http://schemas.openxmlformats.org/officeDocument/2006/relationships" id="256" r:id="Reb51b66132a947af"/>
    <p:sldId xmlns:r="http://schemas.openxmlformats.org/officeDocument/2006/relationships" id="257" r:id="R134f03d78820418b"/>
    <p:sldId xmlns:r="http://schemas.openxmlformats.org/officeDocument/2006/relationships" id="258" r:id="R1d08008aac874de8"/>
    <p:sldId xmlns:r="http://schemas.openxmlformats.org/officeDocument/2006/relationships" id="259" r:id="R55310cf654534efa"/>
    <p:sldId xmlns:r="http://schemas.openxmlformats.org/officeDocument/2006/relationships" id="260" r:id="R595d6c520bc044e2"/>
    <p:sldId xmlns:r="http://schemas.openxmlformats.org/officeDocument/2006/relationships" id="261" r:id="R71334d378bf649b7"/>
    <p:sldId xmlns:r="http://schemas.openxmlformats.org/officeDocument/2006/relationships" id="262" r:id="Rf41b0160ba4e49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ea51a40e148f8" /><Relationship Type="http://schemas.openxmlformats.org/officeDocument/2006/relationships/slide" Target="/ppt/slides/slide1.xml" Id="Reb51b66132a947af" /><Relationship Type="http://schemas.openxmlformats.org/officeDocument/2006/relationships/slide" Target="/ppt/slides/slide2.xml" Id="R134f03d78820418b" /><Relationship Type="http://schemas.openxmlformats.org/officeDocument/2006/relationships/slide" Target="/ppt/slides/slide3.xml" Id="R1d08008aac874de8" /><Relationship Type="http://schemas.openxmlformats.org/officeDocument/2006/relationships/slide" Target="/ppt/slides/slide4.xml" Id="R55310cf654534efa" /><Relationship Type="http://schemas.openxmlformats.org/officeDocument/2006/relationships/slide" Target="/ppt/slides/slide5.xml" Id="R595d6c520bc044e2" /><Relationship Type="http://schemas.openxmlformats.org/officeDocument/2006/relationships/slide" Target="/ppt/slides/slide6.xml" Id="R71334d378bf649b7" /><Relationship Type="http://schemas.openxmlformats.org/officeDocument/2006/relationships/slide" Target="/ppt/slides/slide7.xml" Id="Rf41b0160ba4e49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7c4b8614042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2369980eb4da3" /><Relationship Type="http://schemas.openxmlformats.org/officeDocument/2006/relationships/theme" Target="/ppt/slideMasters/theme/theme1.xml" Id="Rbaf11d6f0bd1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62369980eb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c59aaf52743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1c171380041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8571a514d47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694f9965c45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87862d4d74e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fe223eddc44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9fda358e8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PASJON AS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−334 437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−245 168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4 318 332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4 600 394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ANDRÉ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Roger Solheim, Bjergelia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73 90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995 192 772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PASJON AS</a:t>
            </a:r>
          </a:p>
        </p:txBody>
      </p:sp>
    </p:spTree>
  </p:cSld>
  <p:clrMapOvr>
    <a:masterClrMapping xmlns:a="http://schemas.openxmlformats.org/drawingml/2006/main"/>
  </p:clrMapOvr>
</p:sld>
</file>