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05c5a71867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753d83c500483d"/>
  </p:sldMasterIdLst>
  <p:sldIdLst>
    <p:sldId xmlns:r="http://schemas.openxmlformats.org/officeDocument/2006/relationships" id="256" r:id="R2d7f3cfaf9594db5"/>
    <p:sldId xmlns:r="http://schemas.openxmlformats.org/officeDocument/2006/relationships" id="257" r:id="Rf2d4844931c3423d"/>
    <p:sldId xmlns:r="http://schemas.openxmlformats.org/officeDocument/2006/relationships" id="258" r:id="Rf90c602e2de348ad"/>
    <p:sldId xmlns:r="http://schemas.openxmlformats.org/officeDocument/2006/relationships" id="259" r:id="Rbd3e90ba050c41c9"/>
    <p:sldId xmlns:r="http://schemas.openxmlformats.org/officeDocument/2006/relationships" id="260" r:id="R9b68847db54c45d3"/>
    <p:sldId xmlns:r="http://schemas.openxmlformats.org/officeDocument/2006/relationships" id="261" r:id="Rf23737e06c244210"/>
    <p:sldId xmlns:r="http://schemas.openxmlformats.org/officeDocument/2006/relationships" id="262" r:id="Ra4a2915fb36a41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753d83c500483d" /><Relationship Type="http://schemas.openxmlformats.org/officeDocument/2006/relationships/slide" Target="/ppt/slides/slide1.xml" Id="R2d7f3cfaf9594db5" /><Relationship Type="http://schemas.openxmlformats.org/officeDocument/2006/relationships/slide" Target="/ppt/slides/slide2.xml" Id="Rf2d4844931c3423d" /><Relationship Type="http://schemas.openxmlformats.org/officeDocument/2006/relationships/slide" Target="/ppt/slides/slide3.xml" Id="Rf90c602e2de348ad" /><Relationship Type="http://schemas.openxmlformats.org/officeDocument/2006/relationships/slide" Target="/ppt/slides/slide4.xml" Id="Rbd3e90ba050c41c9" /><Relationship Type="http://schemas.openxmlformats.org/officeDocument/2006/relationships/slide" Target="/ppt/slides/slide5.xml" Id="R9b68847db54c45d3" /><Relationship Type="http://schemas.openxmlformats.org/officeDocument/2006/relationships/slide" Target="/ppt/slides/slide6.xml" Id="Rf23737e06c244210" /><Relationship Type="http://schemas.openxmlformats.org/officeDocument/2006/relationships/slide" Target="/ppt/slides/slide7.xml" Id="Ra4a2915fb36a41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430beab9fb49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6cc9a7c994573" /><Relationship Type="http://schemas.openxmlformats.org/officeDocument/2006/relationships/theme" Target="/ppt/slideMasters/theme/theme1.xml" Id="Rbd06307eb17f4a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96cc9a7c9945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c9521216c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3dd9770e641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eaac1fd41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6649dc10e4b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7ce488cb544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5ccd9d8a8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1bdb7d60d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TROMSØ JERNBANESTASJON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TROMSØ JERNBANESTASJON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20 107 693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1 497 872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1 206 086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1 341 457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5 909 923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 PUB TROMSØ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995 190 923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TROMSØ JERNBANESTASJON AS</a:t>
            </a:r>
          </a:p>
        </p:txBody>
      </p:sp>
    </p:spTree>
  </p:cSld>
  <p:clrMapOvr>
    <a:masterClrMapping xmlns:a="http://schemas.openxmlformats.org/drawingml/2006/main"/>
  </p:clrMapOvr>
</p:sld>
</file>